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oppins"/>
      <p:regular r:id="rId19"/>
      <p:bold r:id="rId20"/>
      <p:italic r:id="rId21"/>
      <p:boldItalic r:id="rId22"/>
    </p:embeddedFont>
    <p:embeddedFont>
      <p:font typeface="Roboto Condensed"/>
      <p:regular r:id="rId23"/>
      <p:bold r:id="rId24"/>
      <p:italic r:id="rId25"/>
      <p:boldItalic r:id="rId26"/>
    </p:embeddedFont>
    <p:embeddedFont>
      <p:font typeface="Poppins Medium"/>
      <p:regular r:id="rId27"/>
      <p:bold r:id="rId28"/>
      <p:italic r:id="rId29"/>
      <p:boldItalic r:id="rId30"/>
    </p:embeddedFont>
    <p:embeddedFont>
      <p:font typeface="Poppins SemiBold"/>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11">
          <p15:clr>
            <a:schemeClr val="accent5"/>
          </p15:clr>
        </p15:guide>
        <p15:guide id="2" pos="254">
          <p15:clr>
            <a:schemeClr val="accent5"/>
          </p15:clr>
        </p15:guide>
        <p15:guide id="3" pos="5504">
          <p15:clr>
            <a:schemeClr val="accent5"/>
          </p15:clr>
        </p15:guide>
        <p15:guide id="4" orient="horz" pos="2951">
          <p15:clr>
            <a:schemeClr val="accent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DB437B-72A6-4262-99D2-FFB8E722DA59}">
  <a:tblStyle styleId="{E5DB437B-72A6-4262-99D2-FFB8E722DA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1" orient="horz"/>
        <p:guide pos="254"/>
        <p:guide pos="5504"/>
        <p:guide pos="295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font" Target="fonts/Poppins-bold.fntdata"/><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RobotoCondensed-bold.fntdata"/><Relationship Id="rId23" Type="http://schemas.openxmlformats.org/officeDocument/2006/relationships/font" Target="fonts/Roboto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Condensed-boldItalic.fntdata"/><Relationship Id="rId25" Type="http://schemas.openxmlformats.org/officeDocument/2006/relationships/font" Target="fonts/RobotoCondensed-italic.fntdata"/><Relationship Id="rId28" Type="http://schemas.openxmlformats.org/officeDocument/2006/relationships/font" Target="fonts/PoppinsMedium-bold.fntdata"/><Relationship Id="rId27" Type="http://schemas.openxmlformats.org/officeDocument/2006/relationships/font" Target="fonts/Poppins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SemiBold-regular.fntdata"/><Relationship Id="rId30" Type="http://schemas.openxmlformats.org/officeDocument/2006/relationships/font" Target="fonts/PoppinsMedium-boldItalic.fntdata"/><Relationship Id="rId11" Type="http://schemas.openxmlformats.org/officeDocument/2006/relationships/slide" Target="slides/slide5.xml"/><Relationship Id="rId33" Type="http://schemas.openxmlformats.org/officeDocument/2006/relationships/font" Target="fonts/PoppinsSemiBold-italic.fntdata"/><Relationship Id="rId10" Type="http://schemas.openxmlformats.org/officeDocument/2006/relationships/slide" Target="slides/slide4.xml"/><Relationship Id="rId32" Type="http://schemas.openxmlformats.org/officeDocument/2006/relationships/font" Target="fonts/PoppinsSemiBold-bold.fntdata"/><Relationship Id="rId13" Type="http://schemas.openxmlformats.org/officeDocument/2006/relationships/slide" Target="slides/slide7.xml"/><Relationship Id="rId35" Type="http://schemas.openxmlformats.org/officeDocument/2006/relationships/font" Target="fonts/OpenSansLight-regular.fntdata"/><Relationship Id="rId12" Type="http://schemas.openxmlformats.org/officeDocument/2006/relationships/slide" Target="slides/slide6.xml"/><Relationship Id="rId34" Type="http://schemas.openxmlformats.org/officeDocument/2006/relationships/font" Target="fonts/PoppinsSemiBold-boldItalic.fntdata"/><Relationship Id="rId15" Type="http://schemas.openxmlformats.org/officeDocument/2006/relationships/slide" Target="slides/slide9.xml"/><Relationship Id="rId37" Type="http://schemas.openxmlformats.org/officeDocument/2006/relationships/font" Target="fonts/OpenSansLight-italic.fntdata"/><Relationship Id="rId14" Type="http://schemas.openxmlformats.org/officeDocument/2006/relationships/slide" Target="slides/slide8.xml"/><Relationship Id="rId36" Type="http://schemas.openxmlformats.org/officeDocument/2006/relationships/font" Target="fonts/OpenSans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OpenSansLight-boldItalic.fntdata"/><Relationship Id="rId19" Type="http://schemas.openxmlformats.org/officeDocument/2006/relationships/font" Target="fonts/Poppins-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07c7a1669_0_6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07c7a166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c8bb579761_0_3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c8bb57976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c8bb579761_0_34: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c8bb57976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b103ca91e3_0_2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b103ca91e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103ca91e3_0_5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103ca91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8bb579761_0_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c8bb5797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c8bb579761_0_1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c8bb57976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c8bb579761_0_1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c8bb57976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c8bb579761_0_1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c8bb57976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c8bb579761_0_2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c8bb57976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c8bb579761_0_2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c8bb57976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c8bb579761_0_2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c8bb57976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
    <p:bg>
      <p:bgPr>
        <a:solidFill>
          <a:srgbClr val="03BCD6">
            <a:alpha val="15000"/>
          </a:srgbClr>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540300" y="4081526"/>
            <a:ext cx="2054067" cy="572700"/>
          </a:xfrm>
          <a:prstGeom prst="rect">
            <a:avLst/>
          </a:prstGeom>
          <a:noFill/>
          <a:ln>
            <a:noFill/>
          </a:ln>
        </p:spPr>
      </p:pic>
      <p:sp>
        <p:nvSpPr>
          <p:cNvPr id="10" name="Google Shape;10;p2"/>
          <p:cNvSpPr txBox="1"/>
          <p:nvPr>
            <p:ph type="title"/>
          </p:nvPr>
        </p:nvSpPr>
        <p:spPr>
          <a:xfrm>
            <a:off x="540300" y="1000275"/>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1" name="Google Shape;11;p2"/>
          <p:cNvSpPr txBox="1"/>
          <p:nvPr>
            <p:ph idx="1" type="subTitle"/>
          </p:nvPr>
        </p:nvSpPr>
        <p:spPr>
          <a:xfrm>
            <a:off x="540300" y="1721700"/>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Poppins SemiBold"/>
              <a:buNone/>
              <a:defRPr>
                <a:latin typeface="Poppins SemiBold"/>
                <a:ea typeface="Poppins SemiBold"/>
                <a:cs typeface="Poppins SemiBold"/>
                <a:sym typeface="Poppins SemiBold"/>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CUSTOM_4_1_1_1">
    <p:bg>
      <p:bgPr>
        <a:solidFill>
          <a:srgbClr val="FFD014">
            <a:alpha val="15000"/>
          </a:srgbClr>
        </a:solidFill>
      </p:bgPr>
    </p:bg>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4" name="Google Shape;84;p11"/>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5" name="Google Shape;85;p11"/>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p:cSld name="CUSTOM_4_1_1_1_1">
    <p:bg>
      <p:bgPr>
        <a:solidFill>
          <a:srgbClr val="F89406">
            <a:alpha val="15000"/>
          </a:srgbClr>
        </a:solidFill>
      </p:bgPr>
    </p:bg>
    <p:spTree>
      <p:nvGrpSpPr>
        <p:cNvPr id="86" name="Shape 86"/>
        <p:cNvGrpSpPr/>
        <p:nvPr/>
      </p:nvGrpSpPr>
      <p:grpSpPr>
        <a:xfrm>
          <a:off x="0" y="0"/>
          <a:ext cx="0" cy="0"/>
          <a:chOff x="0" y="0"/>
          <a:chExt cx="0" cy="0"/>
        </a:xfrm>
      </p:grpSpPr>
      <p:pic>
        <p:nvPicPr>
          <p:cNvPr id="87" name="Google Shape;87;p12"/>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8" name="Google Shape;88;p12"/>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9" name="Google Shape;89;p12"/>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p:cSld name="CUSTOM_4_1_1_1_1_1">
    <p:bg>
      <p:bgPr>
        <a:solidFill>
          <a:srgbClr val="06D6A0">
            <a:alpha val="15000"/>
          </a:srgbClr>
        </a:solidFill>
      </p:bgPr>
    </p:bg>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92" name="Google Shape;92;p13"/>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93" name="Google Shape;93;p13"/>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4"/>
          <p:cNvSpPr txBox="1"/>
          <p:nvPr>
            <p:ph idx="1" type="body"/>
          </p:nvPr>
        </p:nvSpPr>
        <p:spPr>
          <a:xfrm>
            <a:off x="311700" y="1000075"/>
            <a:ext cx="84918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97" name="Google Shape;97;p1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98" name="Google Shape;98;p1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1">
  <p:cSld name="TITLE_AND_BODY_3">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5"/>
          <p:cNvSpPr txBox="1"/>
          <p:nvPr>
            <p:ph idx="1" type="body"/>
          </p:nvPr>
        </p:nvSpPr>
        <p:spPr>
          <a:xfrm>
            <a:off x="311700"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2" name="Google Shape;102;p15"/>
          <p:cNvSpPr txBox="1"/>
          <p:nvPr>
            <p:ph idx="2" type="subTitle"/>
          </p:nvPr>
        </p:nvSpPr>
        <p:spPr>
          <a:xfrm>
            <a:off x="311700" y="1000075"/>
            <a:ext cx="1907700" cy="351000"/>
          </a:xfrm>
          <a:prstGeom prst="rect">
            <a:avLst/>
          </a:prstGeom>
        </p:spPr>
        <p:txBody>
          <a:bodyPr anchorCtr="0" anchor="t" bIns="91425" lIns="91425" spcFirstLastPara="1" rIns="91425" wrap="square" tIns="91425">
            <a:spAutoFit/>
          </a:bodyPr>
          <a:lstStyle>
            <a:lvl1pPr lvl="0">
              <a:spcBef>
                <a:spcPts val="0"/>
              </a:spcBef>
              <a:spcAft>
                <a:spcPts val="0"/>
              </a:spcAft>
              <a:buSzPts val="1400"/>
              <a:buFont typeface="Poppins Medium"/>
              <a:buNone/>
              <a:defRPr sz="1400">
                <a:latin typeface="Poppins Medium"/>
                <a:ea typeface="Poppins Medium"/>
                <a:cs typeface="Poppins Medium"/>
                <a:sym typeface="Poppins Medium"/>
              </a:defRPr>
            </a:lvl1pPr>
            <a:lvl2pPr lvl="1">
              <a:spcBef>
                <a:spcPts val="0"/>
              </a:spcBef>
              <a:spcAft>
                <a:spcPts val="0"/>
              </a:spcAft>
              <a:buSzPts val="1400"/>
              <a:buFont typeface="Poppins Medium"/>
              <a:buNone/>
              <a:defRPr sz="1400">
                <a:latin typeface="Poppins Medium"/>
                <a:ea typeface="Poppins Medium"/>
                <a:cs typeface="Poppins Medium"/>
                <a:sym typeface="Poppins Medium"/>
              </a:defRPr>
            </a:lvl2pPr>
            <a:lvl3pPr lvl="2">
              <a:spcBef>
                <a:spcPts val="0"/>
              </a:spcBef>
              <a:spcAft>
                <a:spcPts val="0"/>
              </a:spcAft>
              <a:buSzPts val="1400"/>
              <a:buFont typeface="Poppins Medium"/>
              <a:buNone/>
              <a:defRPr sz="1400">
                <a:latin typeface="Poppins Medium"/>
                <a:ea typeface="Poppins Medium"/>
                <a:cs typeface="Poppins Medium"/>
                <a:sym typeface="Poppins Medium"/>
              </a:defRPr>
            </a:lvl3pPr>
            <a:lvl4pPr lvl="3">
              <a:spcBef>
                <a:spcPts val="0"/>
              </a:spcBef>
              <a:spcAft>
                <a:spcPts val="0"/>
              </a:spcAft>
              <a:buSzPts val="1400"/>
              <a:buFont typeface="Poppins Medium"/>
              <a:buNone/>
              <a:defRPr sz="1400">
                <a:latin typeface="Poppins Medium"/>
                <a:ea typeface="Poppins Medium"/>
                <a:cs typeface="Poppins Medium"/>
                <a:sym typeface="Poppins Medium"/>
              </a:defRPr>
            </a:lvl4pPr>
            <a:lvl5pPr lvl="4">
              <a:spcBef>
                <a:spcPts val="0"/>
              </a:spcBef>
              <a:spcAft>
                <a:spcPts val="0"/>
              </a:spcAft>
              <a:buSzPts val="1400"/>
              <a:buFont typeface="Poppins Medium"/>
              <a:buNone/>
              <a:defRPr sz="1400">
                <a:latin typeface="Poppins Medium"/>
                <a:ea typeface="Poppins Medium"/>
                <a:cs typeface="Poppins Medium"/>
                <a:sym typeface="Poppins Medium"/>
              </a:defRPr>
            </a:lvl5pPr>
            <a:lvl6pPr lvl="5">
              <a:spcBef>
                <a:spcPts val="0"/>
              </a:spcBef>
              <a:spcAft>
                <a:spcPts val="0"/>
              </a:spcAft>
              <a:buSzPts val="1400"/>
              <a:buFont typeface="Poppins Medium"/>
              <a:buNone/>
              <a:defRPr sz="1400">
                <a:latin typeface="Poppins Medium"/>
                <a:ea typeface="Poppins Medium"/>
                <a:cs typeface="Poppins Medium"/>
                <a:sym typeface="Poppins Medium"/>
              </a:defRPr>
            </a:lvl6pPr>
            <a:lvl7pPr lvl="6">
              <a:spcBef>
                <a:spcPts val="0"/>
              </a:spcBef>
              <a:spcAft>
                <a:spcPts val="0"/>
              </a:spcAft>
              <a:buSzPts val="1400"/>
              <a:buFont typeface="Poppins Medium"/>
              <a:buNone/>
              <a:defRPr sz="1400">
                <a:latin typeface="Poppins Medium"/>
                <a:ea typeface="Poppins Medium"/>
                <a:cs typeface="Poppins Medium"/>
                <a:sym typeface="Poppins Medium"/>
              </a:defRPr>
            </a:lvl7pPr>
            <a:lvl8pPr lvl="7">
              <a:spcBef>
                <a:spcPts val="0"/>
              </a:spcBef>
              <a:spcAft>
                <a:spcPts val="0"/>
              </a:spcAft>
              <a:buSzPts val="1400"/>
              <a:buFont typeface="Poppins Medium"/>
              <a:buNone/>
              <a:defRPr sz="1400">
                <a:latin typeface="Poppins Medium"/>
                <a:ea typeface="Poppins Medium"/>
                <a:cs typeface="Poppins Medium"/>
                <a:sym typeface="Poppins Medium"/>
              </a:defRPr>
            </a:lvl8pPr>
            <a:lvl9pPr lvl="8">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3" name="Google Shape;103;p15"/>
          <p:cNvSpPr txBox="1"/>
          <p:nvPr>
            <p:ph idx="3" type="body"/>
          </p:nvPr>
        </p:nvSpPr>
        <p:spPr>
          <a:xfrm>
            <a:off x="2506407"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4" name="Google Shape;104;p15"/>
          <p:cNvSpPr txBox="1"/>
          <p:nvPr>
            <p:ph idx="4" type="subTitle"/>
          </p:nvPr>
        </p:nvSpPr>
        <p:spPr>
          <a:xfrm>
            <a:off x="2506407"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5" name="Google Shape;105;p15"/>
          <p:cNvSpPr txBox="1"/>
          <p:nvPr>
            <p:ph idx="5" type="body"/>
          </p:nvPr>
        </p:nvSpPr>
        <p:spPr>
          <a:xfrm>
            <a:off x="4701115"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6" name="Google Shape;106;p15"/>
          <p:cNvSpPr txBox="1"/>
          <p:nvPr>
            <p:ph idx="6" type="subTitle"/>
          </p:nvPr>
        </p:nvSpPr>
        <p:spPr>
          <a:xfrm>
            <a:off x="4701115"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7" name="Google Shape;107;p15"/>
          <p:cNvSpPr txBox="1"/>
          <p:nvPr>
            <p:ph idx="7" type="body"/>
          </p:nvPr>
        </p:nvSpPr>
        <p:spPr>
          <a:xfrm>
            <a:off x="6895822"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8" name="Google Shape;108;p15"/>
          <p:cNvSpPr txBox="1"/>
          <p:nvPr>
            <p:ph idx="8" type="subTitle"/>
          </p:nvPr>
        </p:nvSpPr>
        <p:spPr>
          <a:xfrm>
            <a:off x="6895822"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09" name="Google Shape;109;p1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0" name="Google Shape;110;p1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2">
  <p:cSld name="TITLE_AND_BODY_3_1">
    <p:spTree>
      <p:nvGrpSpPr>
        <p:cNvPr id="111" name="Shape 111"/>
        <p:cNvGrpSpPr/>
        <p:nvPr/>
      </p:nvGrpSpPr>
      <p:grpSpPr>
        <a:xfrm>
          <a:off x="0" y="0"/>
          <a:ext cx="0" cy="0"/>
          <a:chOff x="0" y="0"/>
          <a:chExt cx="0" cy="0"/>
        </a:xfrm>
      </p:grpSpPr>
      <p:sp>
        <p:nvSpPr>
          <p:cNvPr id="112" name="Google Shape;112;p1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16"/>
          <p:cNvSpPr txBox="1"/>
          <p:nvPr>
            <p:ph idx="1"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4" name="Google Shape;114;p16"/>
          <p:cNvSpPr txBox="1"/>
          <p:nvPr>
            <p:ph idx="2"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15" name="Google Shape;115;p16"/>
          <p:cNvSpPr txBox="1"/>
          <p:nvPr>
            <p:ph idx="3" type="body"/>
          </p:nvPr>
        </p:nvSpPr>
        <p:spPr>
          <a:xfrm>
            <a:off x="311700" y="263582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6" name="Google Shape;116;p16"/>
          <p:cNvSpPr txBox="1"/>
          <p:nvPr>
            <p:ph idx="4" type="subTitle"/>
          </p:nvPr>
        </p:nvSpPr>
        <p:spPr>
          <a:xfrm>
            <a:off x="311700" y="228482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17" name="Google Shape;117;p16"/>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8" name="Google Shape;118;p16"/>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3">
  <p:cSld name="TITLE_AND_BODY_3_1_1">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17"/>
          <p:cNvSpPr txBox="1"/>
          <p:nvPr>
            <p:ph idx="1"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22" name="Google Shape;122;p17"/>
          <p:cNvSpPr txBox="1"/>
          <p:nvPr>
            <p:ph idx="2"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3" name="Google Shape;123;p1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24" name="Google Shape;124;p1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TITLE_AND_BODY_1">
    <p:spTree>
      <p:nvGrpSpPr>
        <p:cNvPr id="125" name="Shape 125"/>
        <p:cNvGrpSpPr/>
        <p:nvPr/>
      </p:nvGrpSpPr>
      <p:grpSpPr>
        <a:xfrm>
          <a:off x="0" y="0"/>
          <a:ext cx="0" cy="0"/>
          <a:chOff x="0" y="0"/>
          <a:chExt cx="0" cy="0"/>
        </a:xfrm>
      </p:grpSpPr>
      <p:sp>
        <p:nvSpPr>
          <p:cNvPr id="126" name="Google Shape;126;p18"/>
          <p:cNvSpPr txBox="1"/>
          <p:nvPr>
            <p:ph idx="1" type="body"/>
          </p:nvPr>
        </p:nvSpPr>
        <p:spPr>
          <a:xfrm>
            <a:off x="311700" y="1000075"/>
            <a:ext cx="42621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7" name="Google Shape;127;p18"/>
          <p:cNvPicPr preferRelativeResize="0"/>
          <p:nvPr/>
        </p:nvPicPr>
        <p:blipFill>
          <a:blip r:embed="rId2">
            <a:alphaModFix/>
          </a:blip>
          <a:stretch>
            <a:fillRect/>
          </a:stretch>
        </p:blipFill>
        <p:spPr>
          <a:xfrm>
            <a:off x="4803625" y="1381063"/>
            <a:ext cx="3873476" cy="2812576"/>
          </a:xfrm>
          <a:prstGeom prst="rect">
            <a:avLst/>
          </a:prstGeom>
          <a:noFill/>
          <a:ln>
            <a:noFill/>
          </a:ln>
        </p:spPr>
      </p:pic>
      <p:sp>
        <p:nvSpPr>
          <p:cNvPr id="128" name="Google Shape;128;p18"/>
          <p:cNvSpPr/>
          <p:nvPr>
            <p:ph idx="2" type="pic"/>
          </p:nvPr>
        </p:nvSpPr>
        <p:spPr>
          <a:xfrm>
            <a:off x="5239145"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29" name="Google Shape;129;p18"/>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0" name="Google Shape;130;p18"/>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1" name="Google Shape;131;p18"/>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hot right">
  <p:cSld name="TITLE_AND_BODY_1_2">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2">
            <a:alphaModFix/>
          </a:blip>
          <a:stretch>
            <a:fillRect/>
          </a:stretch>
        </p:blipFill>
        <p:spPr>
          <a:xfrm rot="-7">
            <a:off x="4056827" y="831798"/>
            <a:ext cx="4797595" cy="3479905"/>
          </a:xfrm>
          <a:prstGeom prst="rect">
            <a:avLst/>
          </a:prstGeom>
          <a:noFill/>
          <a:ln>
            <a:noFill/>
          </a:ln>
        </p:spPr>
      </p:pic>
      <p:sp>
        <p:nvSpPr>
          <p:cNvPr id="134" name="Google Shape;134;p19"/>
          <p:cNvSpPr txBox="1"/>
          <p:nvPr>
            <p:ph idx="1" type="body"/>
          </p:nvPr>
        </p:nvSpPr>
        <p:spPr>
          <a:xfrm>
            <a:off x="311700" y="1000075"/>
            <a:ext cx="36060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35" name="Google Shape;135;p19"/>
          <p:cNvSpPr/>
          <p:nvPr>
            <p:ph idx="2" type="pic"/>
          </p:nvPr>
        </p:nvSpPr>
        <p:spPr>
          <a:xfrm>
            <a:off x="4392527" y="1152479"/>
            <a:ext cx="4126200" cy="2952600"/>
          </a:xfrm>
          <a:prstGeom prst="roundRect">
            <a:avLst>
              <a:gd fmla="val 2033" name="adj"/>
            </a:avLst>
          </a:prstGeom>
          <a:noFill/>
          <a:ln>
            <a:noFill/>
          </a:ln>
          <a:effectLst>
            <a:outerShdw blurRad="71438" rotWithShape="0" algn="bl">
              <a:srgbClr val="001F57">
                <a:alpha val="35000"/>
              </a:srgbClr>
            </a:outerShdw>
          </a:effectLst>
        </p:spPr>
      </p:sp>
      <p:sp>
        <p:nvSpPr>
          <p:cNvPr id="136" name="Google Shape;136;p19"/>
          <p:cNvSpPr txBox="1"/>
          <p:nvPr>
            <p:ph type="title"/>
          </p:nvPr>
        </p:nvSpPr>
        <p:spPr>
          <a:xfrm>
            <a:off x="311700" y="292625"/>
            <a:ext cx="37047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7" name="Google Shape;137;p19"/>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8" name="Google Shape;138;p19"/>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TITLE_AND_BODY_1_1">
    <p:spTree>
      <p:nvGrpSpPr>
        <p:cNvPr id="139" name="Shape 139"/>
        <p:cNvGrpSpPr/>
        <p:nvPr/>
      </p:nvGrpSpPr>
      <p:grpSpPr>
        <a:xfrm>
          <a:off x="0" y="0"/>
          <a:ext cx="0" cy="0"/>
          <a:chOff x="0" y="0"/>
          <a:chExt cx="0" cy="0"/>
        </a:xfrm>
      </p:grpSpPr>
      <p:sp>
        <p:nvSpPr>
          <p:cNvPr id="140" name="Google Shape;140;p20"/>
          <p:cNvSpPr txBox="1"/>
          <p:nvPr>
            <p:ph idx="1" type="body"/>
          </p:nvPr>
        </p:nvSpPr>
        <p:spPr>
          <a:xfrm>
            <a:off x="4570200" y="923875"/>
            <a:ext cx="42333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41" name="Google Shape;141;p20"/>
          <p:cNvPicPr preferRelativeResize="0"/>
          <p:nvPr/>
        </p:nvPicPr>
        <p:blipFill>
          <a:blip r:embed="rId2">
            <a:alphaModFix/>
          </a:blip>
          <a:stretch>
            <a:fillRect/>
          </a:stretch>
        </p:blipFill>
        <p:spPr>
          <a:xfrm rot="2700000">
            <a:off x="396885" y="1381063"/>
            <a:ext cx="3873477" cy="2812576"/>
          </a:xfrm>
          <a:prstGeom prst="rect">
            <a:avLst/>
          </a:prstGeom>
          <a:noFill/>
          <a:ln>
            <a:noFill/>
          </a:ln>
        </p:spPr>
      </p:pic>
      <p:sp>
        <p:nvSpPr>
          <p:cNvPr id="142" name="Google Shape;142;p20"/>
          <p:cNvSpPr/>
          <p:nvPr>
            <p:ph idx="2" type="pic"/>
          </p:nvPr>
        </p:nvSpPr>
        <p:spPr>
          <a:xfrm>
            <a:off x="832406"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43" name="Google Shape;143;p20"/>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4" name="Google Shape;144;p20"/>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45" name="Google Shape;145;p20"/>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2">
    <p:bg>
      <p:bgPr>
        <a:solidFill>
          <a:srgbClr val="FFFFFF"/>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5"/>
          </a:xfrm>
          <a:prstGeom prst="rect">
            <a:avLst/>
          </a:prstGeom>
          <a:noFill/>
          <a:ln>
            <a:noFill/>
          </a:ln>
        </p:spPr>
      </p:pic>
      <p:pic>
        <p:nvPicPr>
          <p:cNvPr id="14" name="Google Shape;14;p3"/>
          <p:cNvPicPr preferRelativeResize="0"/>
          <p:nvPr/>
        </p:nvPicPr>
        <p:blipFill rotWithShape="1">
          <a:blip r:embed="rId3">
            <a:alphaModFix/>
          </a:blip>
          <a:srcRect b="0" l="0" r="0" t="0"/>
          <a:stretch/>
        </p:blipFill>
        <p:spPr>
          <a:xfrm>
            <a:off x="540300" y="487576"/>
            <a:ext cx="2054067" cy="572700"/>
          </a:xfrm>
          <a:prstGeom prst="rect">
            <a:avLst/>
          </a:prstGeom>
          <a:noFill/>
          <a:ln>
            <a:noFill/>
          </a:ln>
        </p:spPr>
      </p:pic>
      <p:sp>
        <p:nvSpPr>
          <p:cNvPr id="15" name="Google Shape;15;p3"/>
          <p:cNvSpPr txBox="1"/>
          <p:nvPr>
            <p:ph type="title"/>
          </p:nvPr>
        </p:nvSpPr>
        <p:spPr>
          <a:xfrm>
            <a:off x="540300" y="3286275"/>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6" name="Google Shape;16;p3"/>
          <p:cNvSpPr txBox="1"/>
          <p:nvPr>
            <p:ph idx="1" type="subTitle"/>
          </p:nvPr>
        </p:nvSpPr>
        <p:spPr>
          <a:xfrm>
            <a:off x="540300" y="4007700"/>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dk1"/>
              </a:buClr>
              <a:buSzPts val="1300"/>
              <a:buFont typeface="Poppins SemiBold"/>
              <a:buNone/>
              <a:defRPr>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anels">
  <p:cSld name="TITLE_AND_BODY_2">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1"/>
          <p:cNvSpPr/>
          <p:nvPr/>
        </p:nvSpPr>
        <p:spPr>
          <a:xfrm>
            <a:off x="919600" y="1384200"/>
            <a:ext cx="2291400" cy="2363100"/>
          </a:xfrm>
          <a:prstGeom prst="roundRect">
            <a:avLst>
              <a:gd fmla="val 3191"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9" name="Google Shape;149;p21"/>
          <p:cNvSpPr txBox="1"/>
          <p:nvPr>
            <p:ph idx="2" type="title"/>
          </p:nvPr>
        </p:nvSpPr>
        <p:spPr>
          <a:xfrm>
            <a:off x="11705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0" name="Google Shape;150;p21"/>
          <p:cNvSpPr/>
          <p:nvPr>
            <p:ph idx="3" type="pic"/>
          </p:nvPr>
        </p:nvSpPr>
        <p:spPr>
          <a:xfrm>
            <a:off x="1567150" y="1680700"/>
            <a:ext cx="996300" cy="996300"/>
          </a:xfrm>
          <a:prstGeom prst="ellipse">
            <a:avLst/>
          </a:prstGeom>
          <a:noFill/>
          <a:ln>
            <a:noFill/>
          </a:ln>
        </p:spPr>
      </p:sp>
      <p:sp>
        <p:nvSpPr>
          <p:cNvPr id="151" name="Google Shape;151;p21"/>
          <p:cNvSpPr/>
          <p:nvPr/>
        </p:nvSpPr>
        <p:spPr>
          <a:xfrm>
            <a:off x="3426300" y="1384200"/>
            <a:ext cx="2291400" cy="2363100"/>
          </a:xfrm>
          <a:prstGeom prst="roundRect">
            <a:avLst>
              <a:gd fmla="val 3191" name="adj"/>
            </a:avLst>
          </a:prstGeom>
          <a:solidFill>
            <a:schemeClr val="accent3"/>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2" name="Google Shape;152;p21"/>
          <p:cNvSpPr txBox="1"/>
          <p:nvPr>
            <p:ph idx="4" type="title"/>
          </p:nvPr>
        </p:nvSpPr>
        <p:spPr>
          <a:xfrm>
            <a:off x="36772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3" name="Google Shape;153;p21"/>
          <p:cNvSpPr/>
          <p:nvPr>
            <p:ph idx="5" type="pic"/>
          </p:nvPr>
        </p:nvSpPr>
        <p:spPr>
          <a:xfrm>
            <a:off x="4073850" y="1680700"/>
            <a:ext cx="996300" cy="996300"/>
          </a:xfrm>
          <a:prstGeom prst="ellipse">
            <a:avLst/>
          </a:prstGeom>
          <a:noFill/>
          <a:ln>
            <a:noFill/>
          </a:ln>
        </p:spPr>
      </p:sp>
      <p:sp>
        <p:nvSpPr>
          <p:cNvPr id="154" name="Google Shape;154;p21"/>
          <p:cNvSpPr/>
          <p:nvPr/>
        </p:nvSpPr>
        <p:spPr>
          <a:xfrm>
            <a:off x="5933000" y="1384200"/>
            <a:ext cx="2291400" cy="2363100"/>
          </a:xfrm>
          <a:prstGeom prst="roundRect">
            <a:avLst>
              <a:gd fmla="val 3191" name="adj"/>
            </a:avLst>
          </a:prstGeom>
          <a:solidFill>
            <a:schemeClr val="dk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5" name="Google Shape;155;p21"/>
          <p:cNvSpPr txBox="1"/>
          <p:nvPr>
            <p:ph idx="6" type="title"/>
          </p:nvPr>
        </p:nvSpPr>
        <p:spPr>
          <a:xfrm>
            <a:off x="61839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6" name="Google Shape;156;p21"/>
          <p:cNvSpPr/>
          <p:nvPr>
            <p:ph idx="7" type="pic"/>
          </p:nvPr>
        </p:nvSpPr>
        <p:spPr>
          <a:xfrm>
            <a:off x="6580550" y="1680700"/>
            <a:ext cx="996300" cy="996300"/>
          </a:xfrm>
          <a:prstGeom prst="ellipse">
            <a:avLst/>
          </a:prstGeom>
          <a:noFill/>
          <a:ln>
            <a:noFill/>
          </a:ln>
        </p:spPr>
      </p:sp>
      <p:pic>
        <p:nvPicPr>
          <p:cNvPr id="157" name="Google Shape;157;p2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58" name="Google Shape;158;p2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nels">
  <p:cSld name="TITLE_AND_BODY_2_1">
    <p:spTree>
      <p:nvGrpSpPr>
        <p:cNvPr id="159" name="Shape 159"/>
        <p:cNvGrpSpPr/>
        <p:nvPr/>
      </p:nvGrpSpPr>
      <p:grpSpPr>
        <a:xfrm>
          <a:off x="0" y="0"/>
          <a:ext cx="0" cy="0"/>
          <a:chOff x="0" y="0"/>
          <a:chExt cx="0" cy="0"/>
        </a:xfrm>
      </p:grpSpPr>
      <p:sp>
        <p:nvSpPr>
          <p:cNvPr id="160" name="Google Shape;160;p22"/>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22"/>
          <p:cNvSpPr/>
          <p:nvPr/>
        </p:nvSpPr>
        <p:spPr>
          <a:xfrm>
            <a:off x="507475" y="1375200"/>
            <a:ext cx="1898400" cy="2363100"/>
          </a:xfrm>
          <a:prstGeom prst="roundRect">
            <a:avLst>
              <a:gd fmla="val 4340"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2" name="Google Shape;162;p22"/>
          <p:cNvSpPr txBox="1"/>
          <p:nvPr>
            <p:ph idx="2" type="title"/>
          </p:nvPr>
        </p:nvSpPr>
        <p:spPr>
          <a:xfrm>
            <a:off x="71539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3" name="Google Shape;163;p22"/>
          <p:cNvSpPr/>
          <p:nvPr/>
        </p:nvSpPr>
        <p:spPr>
          <a:xfrm>
            <a:off x="2584358" y="1375200"/>
            <a:ext cx="1898400" cy="2363100"/>
          </a:xfrm>
          <a:prstGeom prst="roundRect">
            <a:avLst>
              <a:gd fmla="val 4340" name="adj"/>
            </a:avLst>
          </a:prstGeom>
          <a:solidFill>
            <a:schemeClr val="accent4"/>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4" name="Google Shape;164;p22"/>
          <p:cNvSpPr txBox="1"/>
          <p:nvPr>
            <p:ph idx="3" type="title"/>
          </p:nvPr>
        </p:nvSpPr>
        <p:spPr>
          <a:xfrm>
            <a:off x="2792279"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5" name="Google Shape;165;p22"/>
          <p:cNvSpPr/>
          <p:nvPr/>
        </p:nvSpPr>
        <p:spPr>
          <a:xfrm>
            <a:off x="4661242" y="1375200"/>
            <a:ext cx="1898400" cy="2363100"/>
          </a:xfrm>
          <a:prstGeom prst="roundRect">
            <a:avLst>
              <a:gd fmla="val 4340" name="adj"/>
            </a:avLst>
          </a:prstGeom>
          <a:solidFill>
            <a:schemeClr val="accent5"/>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6" name="Google Shape;166;p22"/>
          <p:cNvSpPr txBox="1"/>
          <p:nvPr>
            <p:ph idx="4" type="title"/>
          </p:nvPr>
        </p:nvSpPr>
        <p:spPr>
          <a:xfrm>
            <a:off x="4869162"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7" name="Google Shape;167;p22"/>
          <p:cNvSpPr/>
          <p:nvPr/>
        </p:nvSpPr>
        <p:spPr>
          <a:xfrm>
            <a:off x="6738150" y="1375200"/>
            <a:ext cx="1898400" cy="2363100"/>
          </a:xfrm>
          <a:prstGeom prst="roundRect">
            <a:avLst>
              <a:gd fmla="val 4340" name="adj"/>
            </a:avLst>
          </a:prstGeom>
          <a:solidFill>
            <a:srgbClr val="F89406"/>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8" name="Google Shape;168;p22"/>
          <p:cNvSpPr txBox="1"/>
          <p:nvPr>
            <p:ph idx="5" type="title"/>
          </p:nvPr>
        </p:nvSpPr>
        <p:spPr>
          <a:xfrm>
            <a:off x="694604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9" name="Google Shape;169;p22"/>
          <p:cNvSpPr/>
          <p:nvPr>
            <p:ph idx="6" type="pic"/>
          </p:nvPr>
        </p:nvSpPr>
        <p:spPr>
          <a:xfrm>
            <a:off x="958525" y="1689675"/>
            <a:ext cx="996300" cy="996300"/>
          </a:xfrm>
          <a:prstGeom prst="ellipse">
            <a:avLst/>
          </a:prstGeom>
          <a:noFill/>
          <a:ln>
            <a:noFill/>
          </a:ln>
        </p:spPr>
      </p:sp>
      <p:sp>
        <p:nvSpPr>
          <p:cNvPr id="170" name="Google Shape;170;p22"/>
          <p:cNvSpPr/>
          <p:nvPr>
            <p:ph idx="7" type="pic"/>
          </p:nvPr>
        </p:nvSpPr>
        <p:spPr>
          <a:xfrm>
            <a:off x="3035408" y="1689675"/>
            <a:ext cx="996300" cy="996300"/>
          </a:xfrm>
          <a:prstGeom prst="ellipse">
            <a:avLst/>
          </a:prstGeom>
          <a:noFill/>
          <a:ln>
            <a:noFill/>
          </a:ln>
        </p:spPr>
      </p:sp>
      <p:sp>
        <p:nvSpPr>
          <p:cNvPr id="171" name="Google Shape;171;p22"/>
          <p:cNvSpPr/>
          <p:nvPr>
            <p:ph idx="8" type="pic"/>
          </p:nvPr>
        </p:nvSpPr>
        <p:spPr>
          <a:xfrm>
            <a:off x="5112292" y="1689675"/>
            <a:ext cx="996300" cy="996300"/>
          </a:xfrm>
          <a:prstGeom prst="ellipse">
            <a:avLst/>
          </a:prstGeom>
          <a:noFill/>
          <a:ln>
            <a:noFill/>
          </a:ln>
        </p:spPr>
      </p:sp>
      <p:sp>
        <p:nvSpPr>
          <p:cNvPr id="172" name="Google Shape;172;p22"/>
          <p:cNvSpPr/>
          <p:nvPr>
            <p:ph idx="9" type="pic"/>
          </p:nvPr>
        </p:nvSpPr>
        <p:spPr>
          <a:xfrm>
            <a:off x="7189175" y="1689675"/>
            <a:ext cx="996300" cy="996300"/>
          </a:xfrm>
          <a:prstGeom prst="ellipse">
            <a:avLst/>
          </a:prstGeom>
          <a:noFill/>
          <a:ln>
            <a:noFill/>
          </a:ln>
        </p:spPr>
      </p:sp>
      <p:pic>
        <p:nvPicPr>
          <p:cNvPr id="173" name="Google Shape;173;p2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74" name="Google Shape;174;p2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anels">
  <p:cSld name="TITLE_AND_BODY_2_1_1">
    <p:spTree>
      <p:nvGrpSpPr>
        <p:cNvPr id="175" name="Shape 175"/>
        <p:cNvGrpSpPr/>
        <p:nvPr/>
      </p:nvGrpSpPr>
      <p:grpSpPr>
        <a:xfrm>
          <a:off x="0" y="0"/>
          <a:ext cx="0" cy="0"/>
          <a:chOff x="0" y="0"/>
          <a:chExt cx="0" cy="0"/>
        </a:xfrm>
      </p:grpSpPr>
      <p:sp>
        <p:nvSpPr>
          <p:cNvPr id="176" name="Google Shape;176;p23"/>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3"/>
          <p:cNvSpPr/>
          <p:nvPr/>
        </p:nvSpPr>
        <p:spPr>
          <a:xfrm>
            <a:off x="410863"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8" name="Google Shape;178;p23"/>
          <p:cNvSpPr txBox="1"/>
          <p:nvPr>
            <p:ph idx="2" type="title"/>
          </p:nvPr>
        </p:nvSpPr>
        <p:spPr>
          <a:xfrm>
            <a:off x="622636"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79" name="Google Shape;179;p23"/>
          <p:cNvSpPr/>
          <p:nvPr/>
        </p:nvSpPr>
        <p:spPr>
          <a:xfrm>
            <a:off x="252975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0" name="Google Shape;180;p23"/>
          <p:cNvSpPr/>
          <p:nvPr/>
        </p:nvSpPr>
        <p:spPr>
          <a:xfrm>
            <a:off x="464864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1" name="Google Shape;181;p23"/>
          <p:cNvSpPr/>
          <p:nvPr/>
        </p:nvSpPr>
        <p:spPr>
          <a:xfrm>
            <a:off x="6767557"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2" name="Google Shape;182;p23"/>
          <p:cNvSpPr/>
          <p:nvPr/>
        </p:nvSpPr>
        <p:spPr>
          <a:xfrm>
            <a:off x="41085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3" name="Google Shape;183;p23"/>
          <p:cNvSpPr/>
          <p:nvPr/>
        </p:nvSpPr>
        <p:spPr>
          <a:xfrm>
            <a:off x="252974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4" name="Google Shape;184;p23"/>
          <p:cNvSpPr/>
          <p:nvPr/>
        </p:nvSpPr>
        <p:spPr>
          <a:xfrm>
            <a:off x="4648629"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5" name="Google Shape;185;p23"/>
          <p:cNvSpPr/>
          <p:nvPr/>
        </p:nvSpPr>
        <p:spPr>
          <a:xfrm>
            <a:off x="6767544"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3"/>
          <p:cNvSpPr txBox="1"/>
          <p:nvPr>
            <p:ph idx="3" type="title"/>
          </p:nvPr>
        </p:nvSpPr>
        <p:spPr>
          <a:xfrm>
            <a:off x="2741708"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7" name="Google Shape;187;p23"/>
          <p:cNvSpPr txBox="1"/>
          <p:nvPr>
            <p:ph idx="4" type="title"/>
          </p:nvPr>
        </p:nvSpPr>
        <p:spPr>
          <a:xfrm>
            <a:off x="4860602"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8" name="Google Shape;188;p23"/>
          <p:cNvSpPr txBox="1"/>
          <p:nvPr>
            <p:ph idx="5" type="title"/>
          </p:nvPr>
        </p:nvSpPr>
        <p:spPr>
          <a:xfrm>
            <a:off x="6979483"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9" name="Google Shape;189;p23"/>
          <p:cNvSpPr txBox="1"/>
          <p:nvPr>
            <p:ph idx="6" type="title"/>
          </p:nvPr>
        </p:nvSpPr>
        <p:spPr>
          <a:xfrm>
            <a:off x="622725"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0" name="Google Shape;190;p23"/>
          <p:cNvSpPr txBox="1"/>
          <p:nvPr>
            <p:ph idx="7" type="title"/>
          </p:nvPr>
        </p:nvSpPr>
        <p:spPr>
          <a:xfrm>
            <a:off x="2741798"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1" name="Google Shape;191;p23"/>
          <p:cNvSpPr txBox="1"/>
          <p:nvPr>
            <p:ph idx="8" type="title"/>
          </p:nvPr>
        </p:nvSpPr>
        <p:spPr>
          <a:xfrm>
            <a:off x="4860692"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2" name="Google Shape;192;p23"/>
          <p:cNvSpPr txBox="1"/>
          <p:nvPr>
            <p:ph idx="9" type="title"/>
          </p:nvPr>
        </p:nvSpPr>
        <p:spPr>
          <a:xfrm>
            <a:off x="6979573"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193" name="Google Shape;193;p23"/>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94" name="Google Shape;194;p23"/>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1">
  <p:cSld name="TITLE_AND_BODY_2_1_1_1">
    <p:spTree>
      <p:nvGrpSpPr>
        <p:cNvPr id="195" name="Shape 195"/>
        <p:cNvGrpSpPr/>
        <p:nvPr/>
      </p:nvGrpSpPr>
      <p:grpSpPr>
        <a:xfrm>
          <a:off x="0" y="0"/>
          <a:ext cx="0" cy="0"/>
          <a:chOff x="0" y="0"/>
          <a:chExt cx="0" cy="0"/>
        </a:xfrm>
      </p:grpSpPr>
      <p:sp>
        <p:nvSpPr>
          <p:cNvPr id="196" name="Google Shape;196;p24"/>
          <p:cNvSpPr/>
          <p:nvPr/>
        </p:nvSpPr>
        <p:spPr>
          <a:xfrm>
            <a:off x="43232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7" name="Google Shape;197;p24"/>
          <p:cNvSpPr/>
          <p:nvPr/>
        </p:nvSpPr>
        <p:spPr>
          <a:xfrm>
            <a:off x="2547606"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4"/>
          <p:cNvSpPr/>
          <p:nvPr/>
        </p:nvSpPr>
        <p:spPr>
          <a:xfrm>
            <a:off x="4662888"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9" name="Google Shape;199;p24"/>
          <p:cNvSpPr/>
          <p:nvPr/>
        </p:nvSpPr>
        <p:spPr>
          <a:xfrm>
            <a:off x="677819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0" name="Google Shape;200;p2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 name="Google Shape;201;p24"/>
          <p:cNvSpPr/>
          <p:nvPr/>
        </p:nvSpPr>
        <p:spPr>
          <a:xfrm>
            <a:off x="432325"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2" name="Google Shape;202;p24"/>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3" name="Google Shape;203;p24"/>
          <p:cNvSpPr/>
          <p:nvPr/>
        </p:nvSpPr>
        <p:spPr>
          <a:xfrm>
            <a:off x="2547606"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4" name="Google Shape;204;p24"/>
          <p:cNvSpPr/>
          <p:nvPr/>
        </p:nvSpPr>
        <p:spPr>
          <a:xfrm>
            <a:off x="4662888" y="1146600"/>
            <a:ext cx="1933500" cy="429000"/>
          </a:xfrm>
          <a:prstGeom prst="roundRect">
            <a:avLst>
              <a:gd fmla="val 115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4"/>
          <p:cNvSpPr/>
          <p:nvPr/>
        </p:nvSpPr>
        <p:spPr>
          <a:xfrm>
            <a:off x="6778195" y="1146600"/>
            <a:ext cx="1933500" cy="429000"/>
          </a:xfrm>
          <a:prstGeom prst="roundRect">
            <a:avLst>
              <a:gd fmla="val 11573" name="adj"/>
            </a:avLst>
          </a:prstGeom>
          <a:solidFill>
            <a:srgbClr val="F894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6" name="Google Shape;206;p24"/>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7" name="Google Shape;207;p24"/>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8" name="Google Shape;208;p24"/>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9" name="Google Shape;209;p24"/>
          <p:cNvSpPr txBox="1"/>
          <p:nvPr>
            <p:ph idx="1" type="body"/>
          </p:nvPr>
        </p:nvSpPr>
        <p:spPr>
          <a:xfrm>
            <a:off x="501379"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0" name="Google Shape;210;p24"/>
          <p:cNvSpPr txBox="1"/>
          <p:nvPr>
            <p:ph idx="6" type="body"/>
          </p:nvPr>
        </p:nvSpPr>
        <p:spPr>
          <a:xfrm>
            <a:off x="2616664"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1" name="Google Shape;211;p24"/>
          <p:cNvSpPr txBox="1"/>
          <p:nvPr>
            <p:ph idx="7" type="body"/>
          </p:nvPr>
        </p:nvSpPr>
        <p:spPr>
          <a:xfrm>
            <a:off x="4731950"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2" name="Google Shape;212;p24"/>
          <p:cNvSpPr txBox="1"/>
          <p:nvPr>
            <p:ph idx="8" type="body"/>
          </p:nvPr>
        </p:nvSpPr>
        <p:spPr>
          <a:xfrm>
            <a:off x="6847223"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13" name="Google Shape;213;p2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14" name="Google Shape;214;p2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2">
  <p:cSld name="TITLE_AND_BODY_2_1_1_1_1">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5"/>
          <p:cNvSpPr/>
          <p:nvPr/>
        </p:nvSpPr>
        <p:spPr>
          <a:xfrm>
            <a:off x="432325"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8" name="Google Shape;218;p25"/>
          <p:cNvSpPr/>
          <p:nvPr/>
        </p:nvSpPr>
        <p:spPr>
          <a:xfrm>
            <a:off x="2547608"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9" name="Google Shape;219;p25"/>
          <p:cNvSpPr/>
          <p:nvPr/>
        </p:nvSpPr>
        <p:spPr>
          <a:xfrm>
            <a:off x="4662891"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0" name="Google Shape;220;p25"/>
          <p:cNvSpPr/>
          <p:nvPr/>
        </p:nvSpPr>
        <p:spPr>
          <a:xfrm>
            <a:off x="6778199"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1" name="Google Shape;221;p25"/>
          <p:cNvSpPr/>
          <p:nvPr/>
        </p:nvSpPr>
        <p:spPr>
          <a:xfrm>
            <a:off x="432325" y="1146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2" name="Google Shape;222;p25"/>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3" name="Google Shape;223;p25"/>
          <p:cNvSpPr/>
          <p:nvPr/>
        </p:nvSpPr>
        <p:spPr>
          <a:xfrm>
            <a:off x="2547606"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4" name="Google Shape;224;p25"/>
          <p:cNvSpPr/>
          <p:nvPr/>
        </p:nvSpPr>
        <p:spPr>
          <a:xfrm>
            <a:off x="4662888" y="1146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5" name="Google Shape;225;p25"/>
          <p:cNvSpPr/>
          <p:nvPr/>
        </p:nvSpPr>
        <p:spPr>
          <a:xfrm>
            <a:off x="6778195"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6" name="Google Shape;226;p25"/>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7" name="Google Shape;227;p25"/>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8" name="Google Shape;228;p25"/>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9" name="Google Shape;229;p25"/>
          <p:cNvSpPr txBox="1"/>
          <p:nvPr>
            <p:ph idx="1" type="body"/>
          </p:nvPr>
        </p:nvSpPr>
        <p:spPr>
          <a:xfrm>
            <a:off x="501375"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0" name="Google Shape;230;p25"/>
          <p:cNvSpPr txBox="1"/>
          <p:nvPr>
            <p:ph idx="6" type="body"/>
          </p:nvPr>
        </p:nvSpPr>
        <p:spPr>
          <a:xfrm>
            <a:off x="2616662"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1" name="Google Shape;231;p25"/>
          <p:cNvSpPr txBox="1"/>
          <p:nvPr>
            <p:ph idx="7" type="body"/>
          </p:nvPr>
        </p:nvSpPr>
        <p:spPr>
          <a:xfrm>
            <a:off x="4731949"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2" name="Google Shape;232;p25"/>
          <p:cNvSpPr txBox="1"/>
          <p:nvPr>
            <p:ph idx="8" type="body"/>
          </p:nvPr>
        </p:nvSpPr>
        <p:spPr>
          <a:xfrm>
            <a:off x="6847224"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3" name="Google Shape;233;p25"/>
          <p:cNvSpPr/>
          <p:nvPr/>
        </p:nvSpPr>
        <p:spPr>
          <a:xfrm>
            <a:off x="432325"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4" name="Google Shape;234;p25"/>
          <p:cNvSpPr/>
          <p:nvPr/>
        </p:nvSpPr>
        <p:spPr>
          <a:xfrm>
            <a:off x="2547608"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5" name="Google Shape;235;p25"/>
          <p:cNvSpPr/>
          <p:nvPr/>
        </p:nvSpPr>
        <p:spPr>
          <a:xfrm>
            <a:off x="4662891"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6" name="Google Shape;236;p25"/>
          <p:cNvSpPr/>
          <p:nvPr/>
        </p:nvSpPr>
        <p:spPr>
          <a:xfrm>
            <a:off x="6778199"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7" name="Google Shape;237;p25"/>
          <p:cNvSpPr/>
          <p:nvPr/>
        </p:nvSpPr>
        <p:spPr>
          <a:xfrm>
            <a:off x="432325" y="2670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8" name="Google Shape;238;p25"/>
          <p:cNvSpPr txBox="1"/>
          <p:nvPr>
            <p:ph idx="9" type="title"/>
          </p:nvPr>
        </p:nvSpPr>
        <p:spPr>
          <a:xfrm>
            <a:off x="643738"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39" name="Google Shape;239;p25"/>
          <p:cNvSpPr/>
          <p:nvPr/>
        </p:nvSpPr>
        <p:spPr>
          <a:xfrm>
            <a:off x="2547606" y="2670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0" name="Google Shape;240;p25"/>
          <p:cNvSpPr/>
          <p:nvPr/>
        </p:nvSpPr>
        <p:spPr>
          <a:xfrm>
            <a:off x="4662888" y="2670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1" name="Google Shape;241;p25"/>
          <p:cNvSpPr/>
          <p:nvPr/>
        </p:nvSpPr>
        <p:spPr>
          <a:xfrm>
            <a:off x="6778195" y="2670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2" name="Google Shape;242;p25"/>
          <p:cNvSpPr txBox="1"/>
          <p:nvPr>
            <p:ph idx="13" type="title"/>
          </p:nvPr>
        </p:nvSpPr>
        <p:spPr>
          <a:xfrm>
            <a:off x="2759202"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3" name="Google Shape;243;p25"/>
          <p:cNvSpPr txBox="1"/>
          <p:nvPr>
            <p:ph idx="14" type="title"/>
          </p:nvPr>
        </p:nvSpPr>
        <p:spPr>
          <a:xfrm>
            <a:off x="4874487"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4" name="Google Shape;244;p25"/>
          <p:cNvSpPr txBox="1"/>
          <p:nvPr>
            <p:ph idx="15" type="title"/>
          </p:nvPr>
        </p:nvSpPr>
        <p:spPr>
          <a:xfrm>
            <a:off x="6989760"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5" name="Google Shape;245;p25"/>
          <p:cNvSpPr txBox="1"/>
          <p:nvPr>
            <p:ph idx="16" type="body"/>
          </p:nvPr>
        </p:nvSpPr>
        <p:spPr>
          <a:xfrm>
            <a:off x="501375"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6" name="Google Shape;246;p25"/>
          <p:cNvSpPr txBox="1"/>
          <p:nvPr>
            <p:ph idx="17" type="body"/>
          </p:nvPr>
        </p:nvSpPr>
        <p:spPr>
          <a:xfrm>
            <a:off x="2616662"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7" name="Google Shape;247;p25"/>
          <p:cNvSpPr txBox="1"/>
          <p:nvPr>
            <p:ph idx="18" type="body"/>
          </p:nvPr>
        </p:nvSpPr>
        <p:spPr>
          <a:xfrm>
            <a:off x="4731949"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8" name="Google Shape;248;p25"/>
          <p:cNvSpPr txBox="1"/>
          <p:nvPr>
            <p:ph idx="19" type="body"/>
          </p:nvPr>
        </p:nvSpPr>
        <p:spPr>
          <a:xfrm>
            <a:off x="6847224"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49" name="Google Shape;249;p25"/>
          <p:cNvPicPr preferRelativeResize="0"/>
          <p:nvPr/>
        </p:nvPicPr>
        <p:blipFill rotWithShape="1">
          <a:blip r:embed="rId2">
            <a:alphaModFix amt="30000"/>
          </a:blip>
          <a:srcRect b="49443" l="0" r="46080" t="0"/>
          <a:stretch/>
        </p:blipFill>
        <p:spPr>
          <a:xfrm rot="5400000">
            <a:off x="-49158" y="4042175"/>
            <a:ext cx="996302" cy="912351"/>
          </a:xfrm>
          <a:prstGeom prst="rect">
            <a:avLst/>
          </a:prstGeom>
          <a:noFill/>
          <a:ln>
            <a:noFill/>
          </a:ln>
        </p:spPr>
      </p:pic>
      <p:pic>
        <p:nvPicPr>
          <p:cNvPr id="250" name="Google Shape;250;p2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1">
  <p:cSld name="CUSTOM_8_1">
    <p:spTree>
      <p:nvGrpSpPr>
        <p:cNvPr id="251" name="Shape 251"/>
        <p:cNvGrpSpPr/>
        <p:nvPr/>
      </p:nvGrpSpPr>
      <p:grpSpPr>
        <a:xfrm>
          <a:off x="0" y="0"/>
          <a:ext cx="0" cy="0"/>
          <a:chOff x="0" y="0"/>
          <a:chExt cx="0" cy="0"/>
        </a:xfrm>
      </p:grpSpPr>
      <p:sp>
        <p:nvSpPr>
          <p:cNvPr id="252" name="Google Shape;252;p2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53" name="Google Shape;253;p26"/>
          <p:cNvPicPr preferRelativeResize="0"/>
          <p:nvPr/>
        </p:nvPicPr>
        <p:blipFill>
          <a:blip r:embed="rId2">
            <a:alphaModFix/>
          </a:blip>
          <a:stretch>
            <a:fillRect/>
          </a:stretch>
        </p:blipFill>
        <p:spPr>
          <a:xfrm>
            <a:off x="3317391" y="1828988"/>
            <a:ext cx="2219623" cy="1485530"/>
          </a:xfrm>
          <a:prstGeom prst="rect">
            <a:avLst/>
          </a:prstGeom>
          <a:noFill/>
          <a:ln>
            <a:noFill/>
          </a:ln>
        </p:spPr>
      </p:pic>
      <p:pic>
        <p:nvPicPr>
          <p:cNvPr id="254" name="Google Shape;254;p26"/>
          <p:cNvPicPr preferRelativeResize="0"/>
          <p:nvPr/>
        </p:nvPicPr>
        <p:blipFill>
          <a:blip r:embed="rId3">
            <a:alphaModFix/>
          </a:blip>
          <a:stretch>
            <a:fillRect/>
          </a:stretch>
        </p:blipFill>
        <p:spPr>
          <a:xfrm>
            <a:off x="6445229" y="1768374"/>
            <a:ext cx="2133520" cy="1606760"/>
          </a:xfrm>
          <a:prstGeom prst="rect">
            <a:avLst/>
          </a:prstGeom>
          <a:noFill/>
          <a:ln>
            <a:noFill/>
          </a:ln>
        </p:spPr>
      </p:pic>
      <p:pic>
        <p:nvPicPr>
          <p:cNvPr id="255" name="Google Shape;255;p26"/>
          <p:cNvPicPr preferRelativeResize="0"/>
          <p:nvPr/>
        </p:nvPicPr>
        <p:blipFill>
          <a:blip r:embed="rId4">
            <a:alphaModFix/>
          </a:blip>
          <a:stretch>
            <a:fillRect/>
          </a:stretch>
        </p:blipFill>
        <p:spPr>
          <a:xfrm>
            <a:off x="449225" y="1810341"/>
            <a:ext cx="2103826" cy="1522825"/>
          </a:xfrm>
          <a:prstGeom prst="rect">
            <a:avLst/>
          </a:prstGeom>
          <a:noFill/>
          <a:ln>
            <a:noFill/>
          </a:ln>
        </p:spPr>
      </p:pic>
      <p:sp>
        <p:nvSpPr>
          <p:cNvPr id="256" name="Google Shape;256;p26"/>
          <p:cNvSpPr/>
          <p:nvPr>
            <p:ph idx="2" type="pic"/>
          </p:nvPr>
        </p:nvSpPr>
        <p:spPr>
          <a:xfrm>
            <a:off x="671524" y="20105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7" name="Google Shape;257;p26"/>
          <p:cNvSpPr/>
          <p:nvPr>
            <p:ph idx="3" type="pic"/>
          </p:nvPr>
        </p:nvSpPr>
        <p:spPr>
          <a:xfrm>
            <a:off x="3705486" y="20038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8" name="Google Shape;258;p26"/>
          <p:cNvSpPr/>
          <p:nvPr>
            <p:ph idx="4" type="pic"/>
          </p:nvPr>
        </p:nvSpPr>
        <p:spPr>
          <a:xfrm>
            <a:off x="6688124" y="2010551"/>
            <a:ext cx="1587300" cy="1135800"/>
          </a:xfrm>
          <a:prstGeom prst="roundRect">
            <a:avLst>
              <a:gd fmla="val 2033" name="adj"/>
            </a:avLst>
          </a:prstGeom>
          <a:noFill/>
          <a:ln>
            <a:noFill/>
          </a:ln>
          <a:effectLst>
            <a:outerShdw blurRad="71438" rotWithShape="0" algn="bl">
              <a:srgbClr val="001F57">
                <a:alpha val="35000"/>
              </a:srgbClr>
            </a:outerShdw>
          </a:effectLst>
        </p:spPr>
      </p:sp>
      <p:pic>
        <p:nvPicPr>
          <p:cNvPr id="259" name="Google Shape;259;p26"/>
          <p:cNvPicPr preferRelativeResize="0"/>
          <p:nvPr/>
        </p:nvPicPr>
        <p:blipFill rotWithShape="1">
          <a:blip r:embed="rId5">
            <a:alphaModFix amt="30000"/>
          </a:blip>
          <a:srcRect b="49443" l="0" r="46080" t="0"/>
          <a:stretch/>
        </p:blipFill>
        <p:spPr>
          <a:xfrm rot="5400000">
            <a:off x="-49158" y="4194575"/>
            <a:ext cx="996302" cy="912351"/>
          </a:xfrm>
          <a:prstGeom prst="rect">
            <a:avLst/>
          </a:prstGeom>
          <a:noFill/>
          <a:ln>
            <a:noFill/>
          </a:ln>
        </p:spPr>
      </p:pic>
      <p:pic>
        <p:nvPicPr>
          <p:cNvPr id="260" name="Google Shape;260;p26"/>
          <p:cNvPicPr preferRelativeResize="0"/>
          <p:nvPr/>
        </p:nvPicPr>
        <p:blipFill>
          <a:blip r:embed="rId6">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2">
  <p:cSld name="CUSTOM_8_1_1">
    <p:spTree>
      <p:nvGrpSpPr>
        <p:cNvPr id="261" name="Shape 261"/>
        <p:cNvGrpSpPr/>
        <p:nvPr/>
      </p:nvGrpSpPr>
      <p:grpSpPr>
        <a:xfrm>
          <a:off x="0" y="0"/>
          <a:ext cx="0" cy="0"/>
          <a:chOff x="0" y="0"/>
          <a:chExt cx="0" cy="0"/>
        </a:xfrm>
      </p:grpSpPr>
      <p:sp>
        <p:nvSpPr>
          <p:cNvPr id="262" name="Google Shape;262;p2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3" name="Google Shape;263;p27"/>
          <p:cNvPicPr preferRelativeResize="0"/>
          <p:nvPr/>
        </p:nvPicPr>
        <p:blipFill>
          <a:blip r:embed="rId2">
            <a:alphaModFix/>
          </a:blip>
          <a:stretch>
            <a:fillRect/>
          </a:stretch>
        </p:blipFill>
        <p:spPr>
          <a:xfrm rot="4107494">
            <a:off x="3749053" y="989185"/>
            <a:ext cx="1708528" cy="1909528"/>
          </a:xfrm>
          <a:prstGeom prst="rect">
            <a:avLst/>
          </a:prstGeom>
          <a:noFill/>
          <a:ln>
            <a:noFill/>
          </a:ln>
        </p:spPr>
      </p:pic>
      <p:pic>
        <p:nvPicPr>
          <p:cNvPr id="264" name="Google Shape;264;p27"/>
          <p:cNvPicPr preferRelativeResize="0"/>
          <p:nvPr/>
        </p:nvPicPr>
        <p:blipFill>
          <a:blip r:embed="rId3">
            <a:alphaModFix/>
          </a:blip>
          <a:stretch>
            <a:fillRect/>
          </a:stretch>
        </p:blipFill>
        <p:spPr>
          <a:xfrm rot="172655">
            <a:off x="5124313" y="2908461"/>
            <a:ext cx="1996461" cy="1663718"/>
          </a:xfrm>
          <a:prstGeom prst="rect">
            <a:avLst/>
          </a:prstGeom>
          <a:noFill/>
          <a:ln>
            <a:noFill/>
          </a:ln>
        </p:spPr>
      </p:pic>
      <p:pic>
        <p:nvPicPr>
          <p:cNvPr id="265" name="Google Shape;265;p27"/>
          <p:cNvPicPr preferRelativeResize="0"/>
          <p:nvPr/>
        </p:nvPicPr>
        <p:blipFill>
          <a:blip r:embed="rId4">
            <a:alphaModFix/>
          </a:blip>
          <a:stretch>
            <a:fillRect/>
          </a:stretch>
        </p:blipFill>
        <p:spPr>
          <a:xfrm>
            <a:off x="6592506" y="1096501"/>
            <a:ext cx="1995190" cy="1723671"/>
          </a:xfrm>
          <a:prstGeom prst="rect">
            <a:avLst/>
          </a:prstGeom>
          <a:noFill/>
          <a:ln>
            <a:noFill/>
          </a:ln>
        </p:spPr>
      </p:pic>
      <p:pic>
        <p:nvPicPr>
          <p:cNvPr id="266" name="Google Shape;266;p27"/>
          <p:cNvPicPr preferRelativeResize="0"/>
          <p:nvPr/>
        </p:nvPicPr>
        <p:blipFill>
          <a:blip r:embed="rId5">
            <a:alphaModFix/>
          </a:blip>
          <a:stretch>
            <a:fillRect/>
          </a:stretch>
        </p:blipFill>
        <p:spPr>
          <a:xfrm rot="9017341">
            <a:off x="2134688" y="2927354"/>
            <a:ext cx="1918892" cy="1582779"/>
          </a:xfrm>
          <a:prstGeom prst="rect">
            <a:avLst/>
          </a:prstGeom>
          <a:noFill/>
          <a:ln>
            <a:noFill/>
          </a:ln>
        </p:spPr>
      </p:pic>
      <p:pic>
        <p:nvPicPr>
          <p:cNvPr id="267" name="Google Shape;267;p27"/>
          <p:cNvPicPr preferRelativeResize="0"/>
          <p:nvPr/>
        </p:nvPicPr>
        <p:blipFill>
          <a:blip r:embed="rId6">
            <a:alphaModFix/>
          </a:blip>
          <a:stretch>
            <a:fillRect/>
          </a:stretch>
        </p:blipFill>
        <p:spPr>
          <a:xfrm rot="-853781">
            <a:off x="685779" y="1071313"/>
            <a:ext cx="1720794" cy="1903532"/>
          </a:xfrm>
          <a:prstGeom prst="rect">
            <a:avLst/>
          </a:prstGeom>
          <a:noFill/>
          <a:ln>
            <a:noFill/>
          </a:ln>
        </p:spPr>
      </p:pic>
      <p:sp>
        <p:nvSpPr>
          <p:cNvPr id="268" name="Google Shape;268;p27"/>
          <p:cNvSpPr/>
          <p:nvPr>
            <p:ph idx="2" type="pic"/>
          </p:nvPr>
        </p:nvSpPr>
        <p:spPr>
          <a:xfrm>
            <a:off x="810481" y="1261606"/>
            <a:ext cx="1572900" cy="1572900"/>
          </a:xfrm>
          <a:prstGeom prst="ellipse">
            <a:avLst/>
          </a:prstGeom>
          <a:noFill/>
          <a:ln>
            <a:noFill/>
          </a:ln>
        </p:spPr>
      </p:sp>
      <p:sp>
        <p:nvSpPr>
          <p:cNvPr id="269" name="Google Shape;269;p27"/>
          <p:cNvSpPr/>
          <p:nvPr>
            <p:ph idx="3" type="pic"/>
          </p:nvPr>
        </p:nvSpPr>
        <p:spPr>
          <a:xfrm>
            <a:off x="3802481" y="1261606"/>
            <a:ext cx="1572900" cy="1572900"/>
          </a:xfrm>
          <a:prstGeom prst="ellipse">
            <a:avLst/>
          </a:prstGeom>
          <a:noFill/>
          <a:ln>
            <a:noFill/>
          </a:ln>
        </p:spPr>
      </p:sp>
      <p:sp>
        <p:nvSpPr>
          <p:cNvPr id="270" name="Google Shape;270;p27"/>
          <p:cNvSpPr/>
          <p:nvPr>
            <p:ph idx="4" type="pic"/>
          </p:nvPr>
        </p:nvSpPr>
        <p:spPr>
          <a:xfrm>
            <a:off x="6830450" y="1261606"/>
            <a:ext cx="1572900" cy="1572900"/>
          </a:xfrm>
          <a:prstGeom prst="ellipse">
            <a:avLst/>
          </a:prstGeom>
          <a:noFill/>
          <a:ln>
            <a:noFill/>
          </a:ln>
        </p:spPr>
      </p:sp>
      <p:sp>
        <p:nvSpPr>
          <p:cNvPr id="271" name="Google Shape;271;p27"/>
          <p:cNvSpPr/>
          <p:nvPr>
            <p:ph idx="5" type="pic"/>
          </p:nvPr>
        </p:nvSpPr>
        <p:spPr>
          <a:xfrm>
            <a:off x="2200181" y="3033968"/>
            <a:ext cx="1572900" cy="1572900"/>
          </a:xfrm>
          <a:prstGeom prst="ellipse">
            <a:avLst/>
          </a:prstGeom>
          <a:noFill/>
          <a:ln>
            <a:noFill/>
          </a:ln>
        </p:spPr>
      </p:sp>
      <p:sp>
        <p:nvSpPr>
          <p:cNvPr id="272" name="Google Shape;272;p27"/>
          <p:cNvSpPr/>
          <p:nvPr>
            <p:ph idx="6" type="pic"/>
          </p:nvPr>
        </p:nvSpPr>
        <p:spPr>
          <a:xfrm>
            <a:off x="5503431" y="3033968"/>
            <a:ext cx="1572900" cy="1572900"/>
          </a:xfrm>
          <a:prstGeom prst="ellipse">
            <a:avLst/>
          </a:prstGeom>
          <a:noFill/>
          <a:ln>
            <a:noFill/>
          </a:ln>
        </p:spPr>
      </p:sp>
      <p:pic>
        <p:nvPicPr>
          <p:cNvPr id="273" name="Google Shape;273;p27"/>
          <p:cNvPicPr preferRelativeResize="0"/>
          <p:nvPr/>
        </p:nvPicPr>
        <p:blipFill rotWithShape="1">
          <a:blip r:embed="rId7">
            <a:alphaModFix amt="30000"/>
          </a:blip>
          <a:srcRect b="49443" l="0" r="46080" t="0"/>
          <a:stretch/>
        </p:blipFill>
        <p:spPr>
          <a:xfrm rot="5400000">
            <a:off x="-49158" y="4194575"/>
            <a:ext cx="996302" cy="912351"/>
          </a:xfrm>
          <a:prstGeom prst="rect">
            <a:avLst/>
          </a:prstGeom>
          <a:noFill/>
          <a:ln>
            <a:noFill/>
          </a:ln>
        </p:spPr>
      </p:pic>
      <p:pic>
        <p:nvPicPr>
          <p:cNvPr id="274" name="Google Shape;274;p27"/>
          <p:cNvPicPr preferRelativeResize="0"/>
          <p:nvPr/>
        </p:nvPicPr>
        <p:blipFill>
          <a:blip r:embed="rId8">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3BCD6">
            <a:alpha val="15000"/>
          </a:srgbClr>
        </a:solidFill>
      </p:bgPr>
    </p:bg>
    <p:spTree>
      <p:nvGrpSpPr>
        <p:cNvPr id="275" name="Shape 275"/>
        <p:cNvGrpSpPr/>
        <p:nvPr/>
      </p:nvGrpSpPr>
      <p:grpSpPr>
        <a:xfrm>
          <a:off x="0" y="0"/>
          <a:ext cx="0" cy="0"/>
          <a:chOff x="0" y="0"/>
          <a:chExt cx="0" cy="0"/>
        </a:xfrm>
      </p:grpSpPr>
      <p:sp>
        <p:nvSpPr>
          <p:cNvPr id="276" name="Google Shape;276;p28"/>
          <p:cNvSpPr txBox="1"/>
          <p:nvPr>
            <p:ph type="title"/>
          </p:nvPr>
        </p:nvSpPr>
        <p:spPr>
          <a:xfrm>
            <a:off x="490250" y="2061675"/>
            <a:ext cx="8100300" cy="867600"/>
          </a:xfrm>
          <a:prstGeom prst="rect">
            <a:avLst/>
          </a:prstGeom>
        </p:spPr>
        <p:txBody>
          <a:bodyPr anchorCtr="0" anchor="ctr" bIns="91425" lIns="91425" spcFirstLastPara="1" rIns="91425" wrap="square" tIns="91425">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277" name="Google Shape;277;p28"/>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78" name="Google Shape;278;p28"/>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1">
  <p:cSld name="BIG_NUMBER">
    <p:bg>
      <p:bgPr>
        <a:solidFill>
          <a:srgbClr val="03BCD6">
            <a:alpha val="15000"/>
          </a:srgbClr>
        </a:solidFill>
      </p:bgPr>
    </p:bg>
    <p:spTree>
      <p:nvGrpSpPr>
        <p:cNvPr id="279" name="Shape 279"/>
        <p:cNvGrpSpPr/>
        <p:nvPr/>
      </p:nvGrpSpPr>
      <p:grpSpPr>
        <a:xfrm>
          <a:off x="0" y="0"/>
          <a:ext cx="0" cy="0"/>
          <a:chOff x="0" y="0"/>
          <a:chExt cx="0" cy="0"/>
        </a:xfrm>
      </p:grpSpPr>
      <p:sp>
        <p:nvSpPr>
          <p:cNvPr id="280" name="Google Shape;280;p29"/>
          <p:cNvSpPr txBox="1"/>
          <p:nvPr>
            <p:ph hasCustomPrompt="1" type="title"/>
          </p:nvPr>
        </p:nvSpPr>
        <p:spPr>
          <a:xfrm>
            <a:off x="85942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1" name="Google Shape;281;p29"/>
          <p:cNvSpPr txBox="1"/>
          <p:nvPr>
            <p:ph idx="2" type="title"/>
          </p:nvPr>
        </p:nvSpPr>
        <p:spPr>
          <a:xfrm>
            <a:off x="85942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2" name="Google Shape;282;p29"/>
          <p:cNvSpPr txBox="1"/>
          <p:nvPr>
            <p:ph hasCustomPrompt="1" idx="3" type="title"/>
          </p:nvPr>
        </p:nvSpPr>
        <p:spPr>
          <a:xfrm>
            <a:off x="3415650"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3" name="Google Shape;283;p29"/>
          <p:cNvSpPr txBox="1"/>
          <p:nvPr>
            <p:ph idx="4" type="title"/>
          </p:nvPr>
        </p:nvSpPr>
        <p:spPr>
          <a:xfrm>
            <a:off x="3415650"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4" name="Google Shape;284;p29"/>
          <p:cNvSpPr txBox="1"/>
          <p:nvPr>
            <p:ph hasCustomPrompt="1" idx="5" type="title"/>
          </p:nvPr>
        </p:nvSpPr>
        <p:spPr>
          <a:xfrm>
            <a:off x="597187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5" name="Google Shape;285;p29"/>
          <p:cNvSpPr txBox="1"/>
          <p:nvPr>
            <p:ph idx="6" type="title"/>
          </p:nvPr>
        </p:nvSpPr>
        <p:spPr>
          <a:xfrm>
            <a:off x="597187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286" name="Google Shape;286;p29"/>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87" name="Google Shape;287;p29"/>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2">
  <p:cSld name="CUSTOM_8">
    <p:bg>
      <p:bgPr>
        <a:solidFill>
          <a:srgbClr val="03BCD6">
            <a:alpha val="15000"/>
          </a:srgbClr>
        </a:solidFill>
      </p:bgPr>
    </p:bg>
    <p:spTree>
      <p:nvGrpSpPr>
        <p:cNvPr id="288" name="Shape 288"/>
        <p:cNvGrpSpPr/>
        <p:nvPr/>
      </p:nvGrpSpPr>
      <p:grpSpPr>
        <a:xfrm>
          <a:off x="0" y="0"/>
          <a:ext cx="0" cy="0"/>
          <a:chOff x="0" y="0"/>
          <a:chExt cx="0" cy="0"/>
        </a:xfrm>
      </p:grpSpPr>
      <p:sp>
        <p:nvSpPr>
          <p:cNvPr id="289" name="Google Shape;289;p30"/>
          <p:cNvSpPr/>
          <p:nvPr/>
        </p:nvSpPr>
        <p:spPr>
          <a:xfrm>
            <a:off x="1884925" y="1528075"/>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0" name="Google Shape;290;p30"/>
          <p:cNvSpPr/>
          <p:nvPr/>
        </p:nvSpPr>
        <p:spPr>
          <a:xfrm>
            <a:off x="942550" y="2310225"/>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1" name="Google Shape;291;p30"/>
          <p:cNvSpPr/>
          <p:nvPr/>
        </p:nvSpPr>
        <p:spPr>
          <a:xfrm>
            <a:off x="1123200" y="159947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2" name="Google Shape;292;p30"/>
          <p:cNvSpPr txBox="1"/>
          <p:nvPr>
            <p:ph hasCustomPrompt="1" type="title"/>
          </p:nvPr>
        </p:nvSpPr>
        <p:spPr>
          <a:xfrm>
            <a:off x="1204150" y="1860072"/>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3" name="Google Shape;293;p30"/>
          <p:cNvSpPr txBox="1"/>
          <p:nvPr>
            <p:ph idx="1" type="body"/>
          </p:nvPr>
        </p:nvSpPr>
        <p:spPr>
          <a:xfrm>
            <a:off x="1204150" y="2516050"/>
            <a:ext cx="1428600" cy="494100"/>
          </a:xfrm>
          <a:prstGeom prst="rect">
            <a:avLst/>
          </a:prstGeom>
        </p:spPr>
        <p:txBody>
          <a:bodyPr anchorCtr="0" anchor="t" bIns="91425" lIns="91425" spcFirstLastPara="1" rIns="91425" wrap="square" tIns="91425">
            <a:spAutoFit/>
          </a:bodyPr>
          <a:lstStyle>
            <a:lvl1pPr indent="-311150" lvl="0" marL="457200" algn="ctr">
              <a:spcBef>
                <a:spcPts val="0"/>
              </a:spcBef>
              <a:spcAft>
                <a:spcPts val="0"/>
              </a:spcAft>
              <a:buClr>
                <a:schemeClr val="lt1"/>
              </a:buClr>
              <a:buSzPts val="1300"/>
              <a:buChar char="●"/>
              <a:defRPr>
                <a:solidFill>
                  <a:schemeClr val="lt1"/>
                </a:solidFill>
              </a:defRPr>
            </a:lvl1pPr>
            <a:lvl2pPr indent="-311150" lvl="1" marL="914400" algn="ctr">
              <a:spcBef>
                <a:spcPts val="0"/>
              </a:spcBef>
              <a:spcAft>
                <a:spcPts val="0"/>
              </a:spcAft>
              <a:buClr>
                <a:schemeClr val="lt1"/>
              </a:buClr>
              <a:buSzPts val="1300"/>
              <a:buChar char="○"/>
              <a:defRPr>
                <a:solidFill>
                  <a:schemeClr val="lt1"/>
                </a:solidFill>
              </a:defRPr>
            </a:lvl2pPr>
            <a:lvl3pPr indent="-311150" lvl="2" marL="1371600" algn="ctr">
              <a:spcBef>
                <a:spcPts val="0"/>
              </a:spcBef>
              <a:spcAft>
                <a:spcPts val="0"/>
              </a:spcAft>
              <a:buClr>
                <a:schemeClr val="lt1"/>
              </a:buClr>
              <a:buSzPts val="1300"/>
              <a:buChar char="■"/>
              <a:defRPr>
                <a:solidFill>
                  <a:schemeClr val="lt1"/>
                </a:solidFill>
              </a:defRPr>
            </a:lvl3pPr>
            <a:lvl4pPr indent="-311150" lvl="3" marL="1828800" algn="ctr">
              <a:spcBef>
                <a:spcPts val="0"/>
              </a:spcBef>
              <a:spcAft>
                <a:spcPts val="0"/>
              </a:spcAft>
              <a:buClr>
                <a:schemeClr val="lt1"/>
              </a:buClr>
              <a:buSzPts val="1300"/>
              <a:buChar char="●"/>
              <a:defRPr>
                <a:solidFill>
                  <a:schemeClr val="lt1"/>
                </a:solidFill>
              </a:defRPr>
            </a:lvl4pPr>
            <a:lvl5pPr indent="-311150" lvl="4" marL="2286000" algn="ctr">
              <a:spcBef>
                <a:spcPts val="0"/>
              </a:spcBef>
              <a:spcAft>
                <a:spcPts val="0"/>
              </a:spcAft>
              <a:buClr>
                <a:schemeClr val="lt1"/>
              </a:buClr>
              <a:buSzPts val="1300"/>
              <a:buChar char="○"/>
              <a:defRPr>
                <a:solidFill>
                  <a:schemeClr val="lt1"/>
                </a:solidFill>
              </a:defRPr>
            </a:lvl5pPr>
            <a:lvl6pPr indent="-311150" lvl="5" marL="2743200" algn="ctr">
              <a:spcBef>
                <a:spcPts val="0"/>
              </a:spcBef>
              <a:spcAft>
                <a:spcPts val="0"/>
              </a:spcAft>
              <a:buClr>
                <a:schemeClr val="lt1"/>
              </a:buClr>
              <a:buSzPts val="1300"/>
              <a:buChar char="■"/>
              <a:defRPr>
                <a:solidFill>
                  <a:schemeClr val="lt1"/>
                </a:solidFill>
              </a:defRPr>
            </a:lvl6pPr>
            <a:lvl7pPr indent="-311150" lvl="6" marL="3200400" algn="ctr">
              <a:spcBef>
                <a:spcPts val="0"/>
              </a:spcBef>
              <a:spcAft>
                <a:spcPts val="0"/>
              </a:spcAft>
              <a:buClr>
                <a:schemeClr val="lt1"/>
              </a:buClr>
              <a:buSzPts val="1300"/>
              <a:buChar char="●"/>
              <a:defRPr>
                <a:solidFill>
                  <a:schemeClr val="lt1"/>
                </a:solidFill>
              </a:defRPr>
            </a:lvl7pPr>
            <a:lvl8pPr indent="-311150" lvl="7" marL="3657600" algn="ctr">
              <a:spcBef>
                <a:spcPts val="0"/>
              </a:spcBef>
              <a:spcAft>
                <a:spcPts val="0"/>
              </a:spcAft>
              <a:buClr>
                <a:schemeClr val="lt1"/>
              </a:buClr>
              <a:buSzPts val="1300"/>
              <a:buChar char="○"/>
              <a:defRPr>
                <a:solidFill>
                  <a:schemeClr val="lt1"/>
                </a:solidFill>
              </a:defRPr>
            </a:lvl8pPr>
            <a:lvl9pPr indent="-311150" lvl="8" marL="4114800" algn="ctr">
              <a:spcBef>
                <a:spcPts val="0"/>
              </a:spcBef>
              <a:spcAft>
                <a:spcPts val="0"/>
              </a:spcAft>
              <a:buClr>
                <a:schemeClr val="lt1"/>
              </a:buClr>
              <a:buSzPts val="1300"/>
              <a:buChar char="■"/>
              <a:defRPr>
                <a:solidFill>
                  <a:schemeClr val="lt1"/>
                </a:solidFill>
              </a:defRPr>
            </a:lvl9pPr>
          </a:lstStyle>
          <a:p/>
        </p:txBody>
      </p:sp>
      <p:sp>
        <p:nvSpPr>
          <p:cNvPr id="294" name="Google Shape;294;p30"/>
          <p:cNvSpPr/>
          <p:nvPr/>
        </p:nvSpPr>
        <p:spPr>
          <a:xfrm>
            <a:off x="4402488" y="20251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5" name="Google Shape;295;p30"/>
          <p:cNvSpPr/>
          <p:nvPr/>
        </p:nvSpPr>
        <p:spPr>
          <a:xfrm>
            <a:off x="3527624" y="1642675"/>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6" name="Google Shape;296;p30"/>
          <p:cNvSpPr/>
          <p:nvPr/>
        </p:nvSpPr>
        <p:spPr>
          <a:xfrm>
            <a:off x="3710263"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7" name="Google Shape;297;p30"/>
          <p:cNvSpPr txBox="1"/>
          <p:nvPr>
            <p:ph hasCustomPrompt="1" idx="2" type="title"/>
          </p:nvPr>
        </p:nvSpPr>
        <p:spPr>
          <a:xfrm>
            <a:off x="3791213"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8" name="Google Shape;298;p30"/>
          <p:cNvSpPr txBox="1"/>
          <p:nvPr>
            <p:ph idx="3" type="body"/>
          </p:nvPr>
        </p:nvSpPr>
        <p:spPr>
          <a:xfrm>
            <a:off x="3791213"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sp>
        <p:nvSpPr>
          <p:cNvPr id="299" name="Google Shape;299;p30"/>
          <p:cNvSpPr/>
          <p:nvPr/>
        </p:nvSpPr>
        <p:spPr>
          <a:xfrm>
            <a:off x="6029600" y="14589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0" name="Google Shape;300;p30"/>
          <p:cNvSpPr/>
          <p:nvPr/>
        </p:nvSpPr>
        <p:spPr>
          <a:xfrm>
            <a:off x="7072300" y="2191400"/>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1" name="Google Shape;301;p30"/>
          <p:cNvSpPr/>
          <p:nvPr/>
        </p:nvSpPr>
        <p:spPr>
          <a:xfrm>
            <a:off x="6164475"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2" name="Google Shape;302;p30"/>
          <p:cNvSpPr txBox="1"/>
          <p:nvPr>
            <p:ph hasCustomPrompt="1" idx="4" type="title"/>
          </p:nvPr>
        </p:nvSpPr>
        <p:spPr>
          <a:xfrm>
            <a:off x="6245425"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303" name="Google Shape;303;p30"/>
          <p:cNvSpPr txBox="1"/>
          <p:nvPr>
            <p:ph idx="5" type="body"/>
          </p:nvPr>
        </p:nvSpPr>
        <p:spPr>
          <a:xfrm>
            <a:off x="6245425"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pic>
        <p:nvPicPr>
          <p:cNvPr id="304" name="Google Shape;304;p30"/>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05" name="Google Shape;305;p30"/>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CUSTOM_2_1">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540300" y="1000275"/>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4"/>
          <p:cNvSpPr txBox="1"/>
          <p:nvPr>
            <p:ph idx="1" type="subTitle"/>
          </p:nvPr>
        </p:nvSpPr>
        <p:spPr>
          <a:xfrm>
            <a:off x="540300" y="1721700"/>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1300"/>
              <a:buFont typeface="Poppins SemiBold"/>
              <a:buNone/>
              <a:defRPr>
                <a:latin typeface="Poppins SemiBold"/>
                <a:ea typeface="Poppins SemiBold"/>
                <a:cs typeface="Poppins SemiBold"/>
                <a:sym typeface="Poppins SemiBol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0" name="Google Shape;20;p4"/>
          <p:cNvPicPr preferRelativeResize="0"/>
          <p:nvPr/>
        </p:nvPicPr>
        <p:blipFill>
          <a:blip r:embed="rId2">
            <a:alphaModFix/>
          </a:blip>
          <a:stretch>
            <a:fillRect/>
          </a:stretch>
        </p:blipFill>
        <p:spPr>
          <a:xfrm>
            <a:off x="4079225" y="979450"/>
            <a:ext cx="4517001" cy="3279850"/>
          </a:xfrm>
          <a:prstGeom prst="rect">
            <a:avLst/>
          </a:prstGeom>
          <a:noFill/>
          <a:ln>
            <a:noFill/>
          </a:ln>
        </p:spPr>
      </p:pic>
      <p:sp>
        <p:nvSpPr>
          <p:cNvPr id="21" name="Google Shape;21;p4"/>
          <p:cNvSpPr/>
          <p:nvPr>
            <p:ph idx="2" type="pic"/>
          </p:nvPr>
        </p:nvSpPr>
        <p:spPr>
          <a:xfrm>
            <a:off x="45871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22" name="Google Shape;22;p4"/>
          <p:cNvPicPr preferRelativeResize="0"/>
          <p:nvPr/>
        </p:nvPicPr>
        <p:blipFill rotWithShape="1">
          <a:blip r:embed="rId3">
            <a:alphaModFix/>
          </a:blip>
          <a:srcRect b="0" l="0" r="0" t="0"/>
          <a:stretch/>
        </p:blipFill>
        <p:spPr>
          <a:xfrm>
            <a:off x="540300" y="4081526"/>
            <a:ext cx="2054067" cy="5727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9">
    <p:bg>
      <p:bgPr>
        <a:solidFill>
          <a:srgbClr val="03BCD6">
            <a:alpha val="15000"/>
          </a:srgbClr>
        </a:solidFill>
      </p:bgPr>
    </p:bg>
    <p:spTree>
      <p:nvGrpSpPr>
        <p:cNvPr id="306" name="Shape 306"/>
        <p:cNvGrpSpPr/>
        <p:nvPr/>
      </p:nvGrpSpPr>
      <p:grpSpPr>
        <a:xfrm>
          <a:off x="0" y="0"/>
          <a:ext cx="0" cy="0"/>
          <a:chOff x="0" y="0"/>
          <a:chExt cx="0" cy="0"/>
        </a:xfrm>
      </p:grpSpPr>
      <p:sp>
        <p:nvSpPr>
          <p:cNvPr id="307" name="Google Shape;307;p31"/>
          <p:cNvSpPr/>
          <p:nvPr/>
        </p:nvSpPr>
        <p:spPr>
          <a:xfrm>
            <a:off x="770625" y="1788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8" name="Google Shape;308;p31"/>
          <p:cNvSpPr/>
          <p:nvPr/>
        </p:nvSpPr>
        <p:spPr>
          <a:xfrm>
            <a:off x="1699137" y="25412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9" name="Google Shape;309;p31"/>
          <p:cNvSpPr/>
          <p:nvPr/>
        </p:nvSpPr>
        <p:spPr>
          <a:xfrm>
            <a:off x="883350" y="18908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0" name="Google Shape;310;p31"/>
          <p:cNvSpPr/>
          <p:nvPr>
            <p:ph idx="2" type="pic"/>
          </p:nvPr>
        </p:nvSpPr>
        <p:spPr>
          <a:xfrm>
            <a:off x="834500" y="1841975"/>
            <a:ext cx="1376100" cy="1376100"/>
          </a:xfrm>
          <a:prstGeom prst="ellipse">
            <a:avLst/>
          </a:prstGeom>
          <a:noFill/>
          <a:ln>
            <a:noFill/>
          </a:ln>
        </p:spPr>
      </p:sp>
      <p:cxnSp>
        <p:nvCxnSpPr>
          <p:cNvPr id="311" name="Google Shape;311;p31"/>
          <p:cNvCxnSpPr/>
          <p:nvPr/>
        </p:nvCxnSpPr>
        <p:spPr>
          <a:xfrm>
            <a:off x="2569950" y="1911525"/>
            <a:ext cx="0" cy="1075200"/>
          </a:xfrm>
          <a:prstGeom prst="straightConnector1">
            <a:avLst/>
          </a:prstGeom>
          <a:noFill/>
          <a:ln cap="flat" cmpd="sng" w="9525">
            <a:solidFill>
              <a:schemeClr val="dk1"/>
            </a:solidFill>
            <a:prstDash val="dot"/>
            <a:round/>
            <a:headEnd len="med" w="med" type="none"/>
            <a:tailEnd len="med" w="med" type="none"/>
          </a:ln>
        </p:spPr>
      </p:cxnSp>
      <p:sp>
        <p:nvSpPr>
          <p:cNvPr id="312" name="Google Shape;312;p31"/>
          <p:cNvSpPr txBox="1"/>
          <p:nvPr>
            <p:ph idx="1" type="body"/>
          </p:nvPr>
        </p:nvSpPr>
        <p:spPr>
          <a:xfrm>
            <a:off x="2749675" y="1911525"/>
            <a:ext cx="5625000" cy="7572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313" name="Google Shape;313;p31"/>
          <p:cNvSpPr txBox="1"/>
          <p:nvPr>
            <p:ph idx="3" type="body"/>
          </p:nvPr>
        </p:nvSpPr>
        <p:spPr>
          <a:xfrm>
            <a:off x="2749675" y="27446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14" name="Google Shape;314;p3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15" name="Google Shape;315;p3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9_1">
    <p:bg>
      <p:bgPr>
        <a:solidFill>
          <a:srgbClr val="03BCD6">
            <a:alpha val="15000"/>
          </a:srgbClr>
        </a:solidFill>
      </p:bgPr>
    </p:bg>
    <p:spTree>
      <p:nvGrpSpPr>
        <p:cNvPr id="316" name="Shape 316"/>
        <p:cNvGrpSpPr/>
        <p:nvPr/>
      </p:nvGrpSpPr>
      <p:grpSpPr>
        <a:xfrm>
          <a:off x="0" y="0"/>
          <a:ext cx="0" cy="0"/>
          <a:chOff x="0" y="0"/>
          <a:chExt cx="0" cy="0"/>
        </a:xfrm>
      </p:grpSpPr>
      <p:sp>
        <p:nvSpPr>
          <p:cNvPr id="317" name="Google Shape;317;p32"/>
          <p:cNvSpPr/>
          <p:nvPr/>
        </p:nvSpPr>
        <p:spPr>
          <a:xfrm>
            <a:off x="770625" y="7218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8" name="Google Shape;318;p32"/>
          <p:cNvSpPr/>
          <p:nvPr/>
        </p:nvSpPr>
        <p:spPr>
          <a:xfrm>
            <a:off x="1699137" y="14744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9" name="Google Shape;319;p32"/>
          <p:cNvSpPr/>
          <p:nvPr/>
        </p:nvSpPr>
        <p:spPr>
          <a:xfrm>
            <a:off x="883350" y="8240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0" name="Google Shape;320;p32"/>
          <p:cNvSpPr/>
          <p:nvPr>
            <p:ph idx="2" type="pic"/>
          </p:nvPr>
        </p:nvSpPr>
        <p:spPr>
          <a:xfrm>
            <a:off x="834500" y="775175"/>
            <a:ext cx="1376100" cy="1376100"/>
          </a:xfrm>
          <a:prstGeom prst="ellipse">
            <a:avLst/>
          </a:prstGeom>
          <a:noFill/>
          <a:ln>
            <a:noFill/>
          </a:ln>
        </p:spPr>
      </p:sp>
      <p:cxnSp>
        <p:nvCxnSpPr>
          <p:cNvPr id="321" name="Google Shape;321;p32"/>
          <p:cNvCxnSpPr/>
          <p:nvPr/>
        </p:nvCxnSpPr>
        <p:spPr>
          <a:xfrm>
            <a:off x="2569950" y="844725"/>
            <a:ext cx="0" cy="1075200"/>
          </a:xfrm>
          <a:prstGeom prst="straightConnector1">
            <a:avLst/>
          </a:prstGeom>
          <a:noFill/>
          <a:ln cap="flat" cmpd="sng" w="9525">
            <a:solidFill>
              <a:schemeClr val="dk1"/>
            </a:solidFill>
            <a:prstDash val="dot"/>
            <a:round/>
            <a:headEnd len="med" w="med" type="none"/>
            <a:tailEnd len="med" w="med" type="none"/>
          </a:ln>
        </p:spPr>
      </p:cxnSp>
      <p:sp>
        <p:nvSpPr>
          <p:cNvPr id="322" name="Google Shape;322;p32"/>
          <p:cNvSpPr txBox="1"/>
          <p:nvPr>
            <p:ph idx="1" type="body"/>
          </p:nvPr>
        </p:nvSpPr>
        <p:spPr>
          <a:xfrm>
            <a:off x="2749675" y="8447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23" name="Google Shape;323;p32"/>
          <p:cNvSpPr txBox="1"/>
          <p:nvPr>
            <p:ph idx="3" type="body"/>
          </p:nvPr>
        </p:nvSpPr>
        <p:spPr>
          <a:xfrm>
            <a:off x="2749675" y="16778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324" name="Google Shape;324;p32"/>
          <p:cNvSpPr/>
          <p:nvPr/>
        </p:nvSpPr>
        <p:spPr>
          <a:xfrm>
            <a:off x="1350225" y="2511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5" name="Google Shape;325;p32"/>
          <p:cNvSpPr/>
          <p:nvPr/>
        </p:nvSpPr>
        <p:spPr>
          <a:xfrm>
            <a:off x="728637" y="33545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6" name="Google Shape;326;p32"/>
          <p:cNvSpPr/>
          <p:nvPr/>
        </p:nvSpPr>
        <p:spPr>
          <a:xfrm>
            <a:off x="883350" y="25766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7" name="Google Shape;327;p32"/>
          <p:cNvSpPr/>
          <p:nvPr>
            <p:ph idx="4" type="pic"/>
          </p:nvPr>
        </p:nvSpPr>
        <p:spPr>
          <a:xfrm>
            <a:off x="834500" y="2527775"/>
            <a:ext cx="1376100" cy="1376100"/>
          </a:xfrm>
          <a:prstGeom prst="ellipse">
            <a:avLst/>
          </a:prstGeom>
          <a:noFill/>
          <a:ln>
            <a:noFill/>
          </a:ln>
        </p:spPr>
      </p:sp>
      <p:cxnSp>
        <p:nvCxnSpPr>
          <p:cNvPr id="328" name="Google Shape;328;p32"/>
          <p:cNvCxnSpPr/>
          <p:nvPr/>
        </p:nvCxnSpPr>
        <p:spPr>
          <a:xfrm>
            <a:off x="2569950" y="2597325"/>
            <a:ext cx="0" cy="1075200"/>
          </a:xfrm>
          <a:prstGeom prst="straightConnector1">
            <a:avLst/>
          </a:prstGeom>
          <a:noFill/>
          <a:ln cap="flat" cmpd="sng" w="9525">
            <a:solidFill>
              <a:schemeClr val="dk1"/>
            </a:solidFill>
            <a:prstDash val="dot"/>
            <a:round/>
            <a:headEnd len="med" w="med" type="none"/>
            <a:tailEnd len="med" w="med" type="none"/>
          </a:ln>
        </p:spPr>
      </p:cxnSp>
      <p:sp>
        <p:nvSpPr>
          <p:cNvPr id="329" name="Google Shape;329;p32"/>
          <p:cNvSpPr txBox="1"/>
          <p:nvPr>
            <p:ph idx="5" type="body"/>
          </p:nvPr>
        </p:nvSpPr>
        <p:spPr>
          <a:xfrm>
            <a:off x="2749675" y="25973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30" name="Google Shape;330;p32"/>
          <p:cNvSpPr txBox="1"/>
          <p:nvPr>
            <p:ph idx="6" type="body"/>
          </p:nvPr>
        </p:nvSpPr>
        <p:spPr>
          <a:xfrm>
            <a:off x="2749675" y="34304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31" name="Google Shape;331;p3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2" name="Google Shape;332;p3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7">
    <p:bg>
      <p:bgPr>
        <a:solidFill>
          <a:srgbClr val="03BCD6">
            <a:alpha val="15000"/>
          </a:srgbClr>
        </a:solidFill>
      </p:bgPr>
    </p:bg>
    <p:spTree>
      <p:nvGrpSpPr>
        <p:cNvPr id="333" name="Shape 333"/>
        <p:cNvGrpSpPr/>
        <p:nvPr/>
      </p:nvGrpSpPr>
      <p:grpSpPr>
        <a:xfrm>
          <a:off x="0" y="0"/>
          <a:ext cx="0" cy="0"/>
          <a:chOff x="0" y="0"/>
          <a:chExt cx="0" cy="0"/>
        </a:xfrm>
      </p:grpSpPr>
      <p:sp>
        <p:nvSpPr>
          <p:cNvPr id="334" name="Google Shape;334;p33"/>
          <p:cNvSpPr txBox="1"/>
          <p:nvPr>
            <p:ph type="title"/>
          </p:nvPr>
        </p:nvSpPr>
        <p:spPr>
          <a:xfrm>
            <a:off x="1354500" y="1579325"/>
            <a:ext cx="6435000" cy="6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p:txBody>
      </p:sp>
      <p:pic>
        <p:nvPicPr>
          <p:cNvPr id="335" name="Google Shape;335;p33"/>
          <p:cNvPicPr preferRelativeResize="0"/>
          <p:nvPr/>
        </p:nvPicPr>
        <p:blipFill rotWithShape="1">
          <a:blip r:embed="rId2">
            <a:alphaModFix/>
          </a:blip>
          <a:srcRect b="41796" l="0" r="46080" t="0"/>
          <a:stretch/>
        </p:blipFill>
        <p:spPr>
          <a:xfrm rot="5400000">
            <a:off x="72188" y="2416888"/>
            <a:ext cx="2659825" cy="2804199"/>
          </a:xfrm>
          <a:prstGeom prst="rect">
            <a:avLst/>
          </a:prstGeom>
          <a:noFill/>
          <a:ln>
            <a:noFill/>
          </a:ln>
        </p:spPr>
      </p:pic>
      <p:pic>
        <p:nvPicPr>
          <p:cNvPr id="336" name="Google Shape;336;p33"/>
          <p:cNvPicPr preferRelativeResize="0"/>
          <p:nvPr/>
        </p:nvPicPr>
        <p:blipFill rotWithShape="1">
          <a:blip r:embed="rId3">
            <a:alphaModFix/>
          </a:blip>
          <a:srcRect b="0" l="0" r="0" t="0"/>
          <a:stretch/>
        </p:blipFill>
        <p:spPr>
          <a:xfrm>
            <a:off x="3544963" y="3829726"/>
            <a:ext cx="2054067" cy="572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7" name="Shape 337"/>
        <p:cNvGrpSpPr/>
        <p:nvPr/>
      </p:nvGrpSpPr>
      <p:grpSpPr>
        <a:xfrm>
          <a:off x="0" y="0"/>
          <a:ext cx="0" cy="0"/>
          <a:chOff x="0" y="0"/>
          <a:chExt cx="0" cy="0"/>
        </a:xfrm>
      </p:grpSpPr>
      <p:pic>
        <p:nvPicPr>
          <p:cNvPr id="338" name="Google Shape;338;p3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9" name="Google Shape;339;p3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3">
    <p:bg>
      <p:bgPr>
        <a:solidFill>
          <a:srgbClr val="FFFFFF"/>
        </a:solidFill>
      </p:bgPr>
    </p:bg>
    <p:spTree>
      <p:nvGrpSpPr>
        <p:cNvPr id="23" name="Shape 23"/>
        <p:cNvGrpSpPr/>
        <p:nvPr/>
      </p:nvGrpSpPr>
      <p:grpSpPr>
        <a:xfrm>
          <a:off x="0" y="0"/>
          <a:ext cx="0" cy="0"/>
          <a:chOff x="0" y="0"/>
          <a:chExt cx="0" cy="0"/>
        </a:xfrm>
      </p:grpSpPr>
      <p:sp>
        <p:nvSpPr>
          <p:cNvPr id="24" name="Google Shape;24;p5"/>
          <p:cNvSpPr/>
          <p:nvPr/>
        </p:nvSpPr>
        <p:spPr>
          <a:xfrm>
            <a:off x="1992900" y="1452588"/>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 name="Google Shape;25;p5"/>
          <p:cNvSpPr/>
          <p:nvPr/>
        </p:nvSpPr>
        <p:spPr>
          <a:xfrm>
            <a:off x="1050525" y="2234738"/>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 name="Google Shape;26;p5"/>
          <p:cNvSpPr/>
          <p:nvPr/>
        </p:nvSpPr>
        <p:spPr>
          <a:xfrm>
            <a:off x="1231175"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 name="Google Shape;27;p5"/>
          <p:cNvSpPr/>
          <p:nvPr/>
        </p:nvSpPr>
        <p:spPr>
          <a:xfrm>
            <a:off x="4510463" y="19496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 name="Google Shape;28;p5"/>
          <p:cNvSpPr/>
          <p:nvPr/>
        </p:nvSpPr>
        <p:spPr>
          <a:xfrm>
            <a:off x="3635599" y="1567188"/>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 name="Google Shape;29;p5"/>
          <p:cNvSpPr/>
          <p:nvPr/>
        </p:nvSpPr>
        <p:spPr>
          <a:xfrm>
            <a:off x="3818238"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 name="Google Shape;30;p5"/>
          <p:cNvSpPr/>
          <p:nvPr/>
        </p:nvSpPr>
        <p:spPr>
          <a:xfrm>
            <a:off x="6137575" y="13834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 name="Google Shape;31;p5"/>
          <p:cNvSpPr/>
          <p:nvPr/>
        </p:nvSpPr>
        <p:spPr>
          <a:xfrm>
            <a:off x="7180275" y="2115913"/>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 name="Google Shape;32;p5"/>
          <p:cNvSpPr/>
          <p:nvPr/>
        </p:nvSpPr>
        <p:spPr>
          <a:xfrm>
            <a:off x="6272450"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 name="Google Shape;33;p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2" type="title"/>
          </p:nvPr>
        </p:nvSpPr>
        <p:spPr>
          <a:xfrm>
            <a:off x="1004975" y="3444400"/>
            <a:ext cx="2043000" cy="432600"/>
          </a:xfrm>
          <a:prstGeom prst="rect">
            <a:avLst/>
          </a:prstGeom>
        </p:spPr>
        <p:txBody>
          <a:bodyPr anchorCtr="0" anchor="t" bIns="91425" lIns="91425" spcFirstLastPara="1" rIns="91425" wrap="square" tIns="91425">
            <a:spAutoFit/>
          </a:bodyPr>
          <a:lstStyle>
            <a:lvl1pPr lv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5" name="Google Shape;35;p5"/>
          <p:cNvSpPr txBox="1"/>
          <p:nvPr>
            <p:ph idx="3" type="title"/>
          </p:nvPr>
        </p:nvSpPr>
        <p:spPr>
          <a:xfrm>
            <a:off x="1004975"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6" name="Google Shape;36;p5"/>
          <p:cNvSpPr txBox="1"/>
          <p:nvPr>
            <p:ph idx="4" type="title"/>
          </p:nvPr>
        </p:nvSpPr>
        <p:spPr>
          <a:xfrm>
            <a:off x="35920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7" name="Google Shape;37;p5"/>
          <p:cNvSpPr txBox="1"/>
          <p:nvPr>
            <p:ph idx="5" type="title"/>
          </p:nvPr>
        </p:nvSpPr>
        <p:spPr>
          <a:xfrm>
            <a:off x="35920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8" name="Google Shape;38;p5"/>
          <p:cNvSpPr txBox="1"/>
          <p:nvPr>
            <p:ph idx="6" type="title"/>
          </p:nvPr>
        </p:nvSpPr>
        <p:spPr>
          <a:xfrm>
            <a:off x="60462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9" name="Google Shape;39;p5"/>
          <p:cNvSpPr txBox="1"/>
          <p:nvPr>
            <p:ph idx="7" type="title"/>
          </p:nvPr>
        </p:nvSpPr>
        <p:spPr>
          <a:xfrm>
            <a:off x="60462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40" name="Google Shape;40;p5"/>
          <p:cNvSpPr/>
          <p:nvPr>
            <p:ph idx="8" type="pic"/>
          </p:nvPr>
        </p:nvSpPr>
        <p:spPr>
          <a:xfrm>
            <a:off x="1197062" y="1477865"/>
            <a:ext cx="1658700" cy="1658700"/>
          </a:xfrm>
          <a:prstGeom prst="ellipse">
            <a:avLst/>
          </a:prstGeom>
          <a:noFill/>
          <a:ln>
            <a:noFill/>
          </a:ln>
        </p:spPr>
      </p:sp>
      <p:sp>
        <p:nvSpPr>
          <p:cNvPr id="41" name="Google Shape;41;p5"/>
          <p:cNvSpPr/>
          <p:nvPr>
            <p:ph idx="9" type="pic"/>
          </p:nvPr>
        </p:nvSpPr>
        <p:spPr>
          <a:xfrm>
            <a:off x="3784212" y="1477902"/>
            <a:ext cx="1658700" cy="1658700"/>
          </a:xfrm>
          <a:prstGeom prst="ellipse">
            <a:avLst/>
          </a:prstGeom>
          <a:noFill/>
          <a:ln>
            <a:noFill/>
          </a:ln>
        </p:spPr>
      </p:sp>
      <p:sp>
        <p:nvSpPr>
          <p:cNvPr id="42" name="Google Shape;42;p5"/>
          <p:cNvSpPr/>
          <p:nvPr>
            <p:ph idx="13" type="pic"/>
          </p:nvPr>
        </p:nvSpPr>
        <p:spPr>
          <a:xfrm>
            <a:off x="6238412" y="1477902"/>
            <a:ext cx="1658700" cy="1658700"/>
          </a:xfrm>
          <a:prstGeom prst="ellipse">
            <a:avLst/>
          </a:prstGeom>
          <a:noFill/>
          <a:ln>
            <a:noFill/>
          </a:ln>
        </p:spPr>
      </p:sp>
      <p:pic>
        <p:nvPicPr>
          <p:cNvPr id="43" name="Google Shape;43;p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44" name="Google Shape;44;p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5">
    <p:bg>
      <p:bgPr>
        <a:solidFill>
          <a:srgbClr val="FFFFFF"/>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6"/>
          <p:cNvSpPr txBox="1"/>
          <p:nvPr>
            <p:ph idx="1" type="body"/>
          </p:nvPr>
        </p:nvSpPr>
        <p:spPr>
          <a:xfrm>
            <a:off x="997500" y="1280650"/>
            <a:ext cx="2848500" cy="4224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48" name="Google Shape;48;p6"/>
          <p:cNvSpPr txBox="1"/>
          <p:nvPr>
            <p:ph idx="2" type="body"/>
          </p:nvPr>
        </p:nvSpPr>
        <p:spPr>
          <a:xfrm>
            <a:off x="997500" y="1661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49" name="Google Shape;49;p6"/>
          <p:cNvSpPr txBox="1"/>
          <p:nvPr>
            <p:ph idx="3" type="body"/>
          </p:nvPr>
        </p:nvSpPr>
        <p:spPr>
          <a:xfrm>
            <a:off x="997500" y="2042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0" name="Google Shape;50;p6"/>
          <p:cNvSpPr txBox="1"/>
          <p:nvPr>
            <p:ph idx="4" type="body"/>
          </p:nvPr>
        </p:nvSpPr>
        <p:spPr>
          <a:xfrm>
            <a:off x="997500" y="2423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1" name="Google Shape;51;p6"/>
          <p:cNvSpPr txBox="1"/>
          <p:nvPr>
            <p:ph idx="5" type="body"/>
          </p:nvPr>
        </p:nvSpPr>
        <p:spPr>
          <a:xfrm>
            <a:off x="997500" y="2804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2" name="Google Shape;52;p6"/>
          <p:cNvPicPr preferRelativeResize="0"/>
          <p:nvPr/>
        </p:nvPicPr>
        <p:blipFill>
          <a:blip r:embed="rId2">
            <a:alphaModFix/>
          </a:blip>
          <a:stretch>
            <a:fillRect/>
          </a:stretch>
        </p:blipFill>
        <p:spPr>
          <a:xfrm>
            <a:off x="3926825" y="979450"/>
            <a:ext cx="4517001" cy="3279850"/>
          </a:xfrm>
          <a:prstGeom prst="rect">
            <a:avLst/>
          </a:prstGeom>
          <a:noFill/>
          <a:ln>
            <a:noFill/>
          </a:ln>
        </p:spPr>
      </p:pic>
      <p:sp>
        <p:nvSpPr>
          <p:cNvPr id="53" name="Google Shape;53;p6"/>
          <p:cNvSpPr/>
          <p:nvPr>
            <p:ph idx="6" type="pic"/>
          </p:nvPr>
        </p:nvSpPr>
        <p:spPr>
          <a:xfrm>
            <a:off x="44347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54" name="Google Shape;54;p6"/>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sp>
        <p:nvSpPr>
          <p:cNvPr id="55" name="Google Shape;55;p6"/>
          <p:cNvSpPr txBox="1"/>
          <p:nvPr>
            <p:ph idx="7" type="body"/>
          </p:nvPr>
        </p:nvSpPr>
        <p:spPr>
          <a:xfrm>
            <a:off x="997500" y="3185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6" name="Google Shape;56;p6"/>
          <p:cNvSpPr txBox="1"/>
          <p:nvPr>
            <p:ph idx="8" type="body"/>
          </p:nvPr>
        </p:nvSpPr>
        <p:spPr>
          <a:xfrm>
            <a:off x="997500" y="3566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7" name="Google Shape;57;p6"/>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6">
    <p:bg>
      <p:bgPr>
        <a:solidFill>
          <a:srgbClr val="FFFFFF"/>
        </a:solidFill>
      </p:bgPr>
    </p:bg>
    <p:spTree>
      <p:nvGrpSpPr>
        <p:cNvPr id="58" name="Shape 58"/>
        <p:cNvGrpSpPr/>
        <p:nvPr/>
      </p:nvGrpSpPr>
      <p:grpSpPr>
        <a:xfrm>
          <a:off x="0" y="0"/>
          <a:ext cx="0" cy="0"/>
          <a:chOff x="0" y="0"/>
          <a:chExt cx="0" cy="0"/>
        </a:xfrm>
      </p:grpSpPr>
      <p:sp>
        <p:nvSpPr>
          <p:cNvPr id="59" name="Google Shape;59;p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7"/>
          <p:cNvSpPr txBox="1"/>
          <p:nvPr>
            <p:ph idx="2" type="title"/>
          </p:nvPr>
        </p:nvSpPr>
        <p:spPr>
          <a:xfrm>
            <a:off x="648525" y="25300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1" name="Google Shape;61;p7"/>
          <p:cNvSpPr txBox="1"/>
          <p:nvPr>
            <p:ph idx="3" type="title"/>
          </p:nvPr>
        </p:nvSpPr>
        <p:spPr>
          <a:xfrm>
            <a:off x="648525" y="28348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2" name="Google Shape;62;p7"/>
          <p:cNvSpPr txBox="1"/>
          <p:nvPr>
            <p:ph idx="4" type="title"/>
          </p:nvPr>
        </p:nvSpPr>
        <p:spPr>
          <a:xfrm>
            <a:off x="26541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3" name="Google Shape;63;p7"/>
          <p:cNvSpPr txBox="1"/>
          <p:nvPr>
            <p:ph idx="5" type="title"/>
          </p:nvPr>
        </p:nvSpPr>
        <p:spPr>
          <a:xfrm>
            <a:off x="26541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4" name="Google Shape;64;p7"/>
          <p:cNvSpPr txBox="1"/>
          <p:nvPr>
            <p:ph idx="6" type="title"/>
          </p:nvPr>
        </p:nvSpPr>
        <p:spPr>
          <a:xfrm>
            <a:off x="465862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5" name="Google Shape;65;p7"/>
          <p:cNvSpPr txBox="1"/>
          <p:nvPr>
            <p:ph idx="7" type="title"/>
          </p:nvPr>
        </p:nvSpPr>
        <p:spPr>
          <a:xfrm>
            <a:off x="465862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6" name="Google Shape;66;p7"/>
          <p:cNvSpPr txBox="1"/>
          <p:nvPr>
            <p:ph idx="8" type="title"/>
          </p:nvPr>
        </p:nvSpPr>
        <p:spPr>
          <a:xfrm>
            <a:off x="66630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7" name="Google Shape;67;p7"/>
          <p:cNvSpPr txBox="1"/>
          <p:nvPr>
            <p:ph idx="9" type="title"/>
          </p:nvPr>
        </p:nvSpPr>
        <p:spPr>
          <a:xfrm>
            <a:off x="66630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pic>
        <p:nvPicPr>
          <p:cNvPr id="68" name="Google Shape;68;p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69" name="Google Shape;69;p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CUSTOM_4">
    <p:bg>
      <p:bgPr>
        <a:solidFill>
          <a:srgbClr val="03BCD6">
            <a:alpha val="15000"/>
          </a:srgbClr>
        </a:solidFill>
      </p:bgPr>
    </p:bg>
    <p:spTree>
      <p:nvGrpSpPr>
        <p:cNvPr id="70" name="Shape 70"/>
        <p:cNvGrpSpPr/>
        <p:nvPr/>
      </p:nvGrpSpPr>
      <p:grpSpPr>
        <a:xfrm>
          <a:off x="0" y="0"/>
          <a:ext cx="0" cy="0"/>
          <a:chOff x="0" y="0"/>
          <a:chExt cx="0" cy="0"/>
        </a:xfrm>
      </p:grpSpPr>
      <p:sp>
        <p:nvSpPr>
          <p:cNvPr id="71" name="Google Shape;71;p8"/>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2" name="Google Shape;72;p8"/>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3" name="Google Shape;73;p8"/>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CUSTOM_4_1">
    <p:bg>
      <p:bgPr>
        <a:solidFill>
          <a:srgbClr val="0064A1">
            <a:alpha val="15000"/>
          </a:srgbClr>
        </a:solidFill>
      </p:bgPr>
    </p:bg>
    <p:spTree>
      <p:nvGrpSpPr>
        <p:cNvPr id="74"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6" name="Google Shape;76;p9"/>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77" name="Google Shape;77;p9"/>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CUSTOM_4_1_1">
    <p:bg>
      <p:bgPr>
        <a:solidFill>
          <a:srgbClr val="E1195F">
            <a:alpha val="15000"/>
          </a:srgbClr>
        </a:solidFill>
      </p:bgPr>
    </p:bg>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0" name="Google Shape;80;p10"/>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1" name="Google Shape;81;p10"/>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spAutoFit/>
          </a:bodyPr>
          <a:lstStyle>
            <a:lvl1pPr indent="-311150" lvl="0" marL="457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1pPr>
            <a:lvl2pPr indent="-311150" lvl="1" marL="914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2pPr>
            <a:lvl3pPr indent="-311150" lvl="2" marL="1371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3pPr>
            <a:lvl4pPr indent="-311150" lvl="3" marL="1828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4pPr>
            <a:lvl5pPr indent="-311150" lvl="4" marL="22860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5pPr>
            <a:lvl6pPr indent="-311150" lvl="5" marL="2743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6pPr>
            <a:lvl7pPr indent="-311150" lvl="6" marL="3200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7pPr>
            <a:lvl8pPr indent="-311150" lvl="7" marL="3657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8pPr>
            <a:lvl9pPr indent="-311150" lvl="8" marL="4114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elucidat.com/the-5c-framework-for-successful-digital-learning/" TargetMode="External"/><Relationship Id="rId4" Type="http://schemas.openxmlformats.org/officeDocument/2006/relationships/hyperlink" Target="https://www.elucidat.com/services/learning-consultancy/" TargetMode="External"/><Relationship Id="rId5" Type="http://schemas.openxmlformats.org/officeDocument/2006/relationships/image" Target="../media/image29.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hyperlink" Target="https://www.elucidat.com/services/learning-consultancy/"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elucidat.com/the-5c-framework-for-successful-digital-learning/"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www.elucidat.com/services/learning-consultancy/"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www.elucidat.com/guides/state-of-digital-learning-report-2024/" TargetMode="External"/><Relationship Id="rId4" Type="http://schemas.openxmlformats.org/officeDocument/2006/relationships/hyperlink" Target="https://www.elucidat.com/guides/5c-framework/" TargetMode="External"/><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lucidat.com/the-5c-framework-for-successful-digital-learning/"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517575" y="2574200"/>
            <a:ext cx="7977000" cy="4371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4000"/>
              <a:t>Commercialize</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35"/>
          <p:cNvSpPr txBox="1"/>
          <p:nvPr>
            <p:ph idx="1" type="subTitle"/>
          </p:nvPr>
        </p:nvSpPr>
        <p:spPr>
          <a:xfrm>
            <a:off x="517575" y="3447150"/>
            <a:ext cx="7977000" cy="1536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Design learning products that will drive revenue.</a:t>
            </a:r>
            <a:endParaRPr/>
          </a:p>
          <a:p>
            <a:pPr indent="0" lvl="0" marL="0" rtl="0" algn="l">
              <a:spcBef>
                <a:spcPts val="1200"/>
              </a:spcBef>
              <a:spcAft>
                <a:spcPts val="0"/>
              </a:spcAft>
              <a:buNone/>
            </a:pPr>
            <a:r>
              <a:rPr lang="en-GB">
                <a:latin typeface="Poppins"/>
                <a:ea typeface="Poppins"/>
                <a:cs typeface="Poppins"/>
                <a:sym typeface="Poppins"/>
              </a:rPr>
              <a:t>5C Framework for successful digital learning</a:t>
            </a:r>
            <a:endParaRPr>
              <a:latin typeface="Poppins"/>
              <a:ea typeface="Poppins"/>
              <a:cs typeface="Poppins"/>
              <a:sym typeface="Poppins"/>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46" name="Google Shape;346;p35"/>
          <p:cNvPicPr preferRelativeResize="0"/>
          <p:nvPr/>
        </p:nvPicPr>
        <p:blipFill>
          <a:blip r:embed="rId3">
            <a:alphaModFix/>
          </a:blip>
          <a:stretch>
            <a:fillRect/>
          </a:stretch>
        </p:blipFill>
        <p:spPr>
          <a:xfrm>
            <a:off x="5893750" y="1030100"/>
            <a:ext cx="1937100" cy="193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4"/>
          <p:cNvSpPr txBox="1"/>
          <p:nvPr/>
        </p:nvSpPr>
        <p:spPr>
          <a:xfrm>
            <a:off x="444475" y="510975"/>
            <a:ext cx="8294400" cy="36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There are several extra considerations to take into account when you’re planning to work at scale and across different markets. Planning for these early on will help you launch your learning products faster.</a:t>
            </a:r>
            <a:endParaRPr sz="1200">
              <a:solidFill>
                <a:schemeClr val="dk2"/>
              </a:solidFill>
              <a:latin typeface="Open Sans"/>
              <a:ea typeface="Open Sans"/>
              <a:cs typeface="Open Sans"/>
              <a:sym typeface="Open Sans"/>
            </a:endParaRPr>
          </a:p>
          <a:p>
            <a:pPr indent="-304800" lvl="0" marL="457200" rtl="0" algn="l">
              <a:spcBef>
                <a:spcPts val="1600"/>
              </a:spcBef>
              <a:spcAft>
                <a:spcPts val="0"/>
              </a:spcAft>
              <a:buClr>
                <a:schemeClr val="dk2"/>
              </a:buClr>
              <a:buSzPts val="1200"/>
              <a:buFont typeface="Open Sans Light"/>
              <a:buChar char="●"/>
            </a:pPr>
            <a:r>
              <a:rPr b="1" lang="en-GB" sz="1200">
                <a:solidFill>
                  <a:schemeClr val="dk2"/>
                </a:solidFill>
                <a:latin typeface="Open Sans"/>
                <a:ea typeface="Open Sans"/>
                <a:cs typeface="Open Sans"/>
                <a:sym typeface="Open Sans"/>
              </a:rPr>
              <a:t>Reducing agency costs: </a:t>
            </a:r>
            <a:r>
              <a:rPr lang="en-GB" sz="1200">
                <a:solidFill>
                  <a:schemeClr val="dk2"/>
                </a:solidFill>
                <a:latin typeface="Open Sans"/>
                <a:ea typeface="Open Sans"/>
                <a:cs typeface="Open Sans"/>
                <a:sym typeface="Open Sans"/>
              </a:rPr>
              <a:t>If you already have a team of subject matter experts, you can reduce your outgoings significantly by purchasing an intuitive digital learning authoring tool that enables them to author their own content rather than always having to pay agencies to do it for you.</a:t>
            </a:r>
            <a:endParaRPr sz="1200">
              <a:solidFill>
                <a:schemeClr val="dk2"/>
              </a:solidFill>
              <a:latin typeface="Open Sans"/>
              <a:ea typeface="Open Sans"/>
              <a:cs typeface="Open Sans"/>
              <a:sym typeface="Open Sans"/>
            </a:endParaRPr>
          </a:p>
          <a:p>
            <a:pPr indent="-304800" lvl="0" marL="457200" rtl="0" algn="l">
              <a:spcBef>
                <a:spcPts val="1000"/>
              </a:spcBef>
              <a:spcAft>
                <a:spcPts val="0"/>
              </a:spcAft>
              <a:buClr>
                <a:schemeClr val="dk2"/>
              </a:buClr>
              <a:buSzPts val="1200"/>
              <a:buFont typeface="Open Sans Light"/>
              <a:buChar char="●"/>
            </a:pPr>
            <a:r>
              <a:rPr b="1" lang="en-GB" sz="1200">
                <a:solidFill>
                  <a:schemeClr val="dk2"/>
                </a:solidFill>
                <a:latin typeface="Open Sans"/>
                <a:ea typeface="Open Sans"/>
                <a:cs typeface="Open Sans"/>
                <a:sym typeface="Open Sans"/>
              </a:rPr>
              <a:t>Translating content efficiently:</a:t>
            </a:r>
            <a:r>
              <a:rPr lang="en-GB" sz="1200">
                <a:solidFill>
                  <a:schemeClr val="dk2"/>
                </a:solidFill>
                <a:latin typeface="Open Sans"/>
                <a:ea typeface="Open Sans"/>
                <a:cs typeface="Open Sans"/>
                <a:sym typeface="Open Sans"/>
              </a:rPr>
              <a:t> If you think there’s a possibility of translation, go for a tool that enables the simple swapping out of languages without requiring authoring time. Design with this in mind - choose layouts, images and diagrams that will translate easily.</a:t>
            </a:r>
            <a:endParaRPr sz="1200">
              <a:solidFill>
                <a:schemeClr val="dk2"/>
              </a:solidFill>
              <a:latin typeface="Open Sans"/>
              <a:ea typeface="Open Sans"/>
              <a:cs typeface="Open Sans"/>
              <a:sym typeface="Open Sans"/>
            </a:endParaRPr>
          </a:p>
          <a:p>
            <a:pPr indent="-304800" lvl="0" marL="457200" rtl="0" algn="l">
              <a:spcBef>
                <a:spcPts val="1000"/>
              </a:spcBef>
              <a:spcAft>
                <a:spcPts val="0"/>
              </a:spcAft>
              <a:buClr>
                <a:schemeClr val="dk2"/>
              </a:buClr>
              <a:buSzPts val="1200"/>
              <a:buFont typeface="Open Sans Light"/>
              <a:buChar char="●"/>
            </a:pPr>
            <a:r>
              <a:rPr b="1" lang="en-GB" sz="1200">
                <a:solidFill>
                  <a:schemeClr val="dk2"/>
                </a:solidFill>
                <a:latin typeface="Open Sans"/>
                <a:ea typeface="Open Sans"/>
                <a:cs typeface="Open Sans"/>
                <a:sym typeface="Open Sans"/>
              </a:rPr>
              <a:t>Managing variations seamlessly: </a:t>
            </a:r>
            <a:r>
              <a:rPr lang="en-GB" sz="1200">
                <a:solidFill>
                  <a:schemeClr val="dk2"/>
                </a:solidFill>
                <a:latin typeface="Open Sans"/>
                <a:ea typeface="Open Sans"/>
                <a:cs typeface="Open Sans"/>
                <a:sym typeface="Open Sans"/>
              </a:rPr>
              <a:t>Consider from the off if you might need to rebrand your products, white-label, or create slight variations in content. Design with this in mind from day one. Choose an authoring tool that facilitates multiple variations of one product, without heavy production headaches.</a:t>
            </a:r>
            <a:endParaRPr sz="1200">
              <a:solidFill>
                <a:schemeClr val="dk2"/>
              </a:solidFill>
              <a:latin typeface="Open Sans"/>
              <a:ea typeface="Open Sans"/>
              <a:cs typeface="Open Sans"/>
              <a:sym typeface="Open Sans"/>
            </a:endParaRPr>
          </a:p>
          <a:p>
            <a:pPr indent="-304800" lvl="0" marL="457200" rtl="0" algn="l">
              <a:spcBef>
                <a:spcPts val="1000"/>
              </a:spcBef>
              <a:spcAft>
                <a:spcPts val="1000"/>
              </a:spcAft>
              <a:buClr>
                <a:schemeClr val="dk2"/>
              </a:buClr>
              <a:buSzPts val="1200"/>
              <a:buFont typeface="Open Sans Light"/>
              <a:buChar char="●"/>
            </a:pPr>
            <a:r>
              <a:rPr b="1" lang="en-GB" sz="1200">
                <a:solidFill>
                  <a:schemeClr val="dk2"/>
                </a:solidFill>
                <a:latin typeface="Open Sans"/>
                <a:ea typeface="Open Sans"/>
                <a:cs typeface="Open Sans"/>
                <a:sym typeface="Open Sans"/>
              </a:rPr>
              <a:t>Streamlining collaboration and review:</a:t>
            </a:r>
            <a:r>
              <a:rPr lang="en-GB" sz="1200">
                <a:solidFill>
                  <a:schemeClr val="dk2"/>
                </a:solidFill>
                <a:latin typeface="Open Sans"/>
                <a:ea typeface="Open Sans"/>
                <a:cs typeface="Open Sans"/>
                <a:sym typeface="Open Sans"/>
              </a:rPr>
              <a:t> Many hands make light work. Collaborative technologies enable experts, reviewers, and creatives to work together to create products, fast. Avoid blockers by choosing a cloud-based authoring tool that allows multiple people to work on a project at once.</a:t>
            </a:r>
            <a:endParaRPr sz="1200">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5"/>
          <p:cNvSpPr txBox="1"/>
          <p:nvPr/>
        </p:nvSpPr>
        <p:spPr>
          <a:xfrm>
            <a:off x="444475" y="469600"/>
            <a:ext cx="4002000" cy="41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Investing a lot of time creating products before you know whether they’ll work can feel risky. Work smarter by user-testing short prototypes, reading the data that comes back, and building areas for improvement into your workflow.</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Get further tips on how to read your data in our free </a:t>
            </a:r>
            <a:r>
              <a:rPr lang="en-GB" sz="1200" u="sng">
                <a:solidFill>
                  <a:schemeClr val="hlink"/>
                </a:solidFill>
                <a:latin typeface="Open Sans"/>
                <a:ea typeface="Open Sans"/>
                <a:cs typeface="Open Sans"/>
                <a:sym typeface="Open Sans"/>
                <a:hlinkClick r:id="rId3"/>
              </a:rPr>
              <a:t>Cultivate Guide.</a:t>
            </a:r>
            <a:endParaRPr sz="1200">
              <a:solidFill>
                <a:schemeClr val="dk2"/>
              </a:solidFill>
              <a:latin typeface="Open Sans"/>
              <a:ea typeface="Open Sans"/>
              <a:cs typeface="Open Sans"/>
              <a:sym typeface="Open Sans"/>
            </a:endParaRPr>
          </a:p>
        </p:txBody>
      </p:sp>
      <p:sp>
        <p:nvSpPr>
          <p:cNvPr id="423" name="Google Shape;423;p45"/>
          <p:cNvSpPr txBox="1"/>
          <p:nvPr/>
        </p:nvSpPr>
        <p:spPr>
          <a:xfrm>
            <a:off x="4850025" y="469600"/>
            <a:ext cx="4002000" cy="41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Jot down your thoughts</a:t>
            </a:r>
            <a:br>
              <a:rPr lang="en-GB" sz="1200">
                <a:solidFill>
                  <a:schemeClr val="dk2"/>
                </a:solidFill>
                <a:latin typeface="Open Sans"/>
                <a:ea typeface="Open Sans"/>
                <a:cs typeface="Open Sans"/>
                <a:sym typeface="Open Sans"/>
              </a:rPr>
            </a:br>
            <a:br>
              <a:rPr lang="en-GB" sz="1200">
                <a:solidFill>
                  <a:schemeClr val="dk2"/>
                </a:solidFill>
                <a:latin typeface="Open Sans"/>
                <a:ea typeface="Open Sans"/>
                <a:cs typeface="Open Sans"/>
                <a:sym typeface="Open Sans"/>
              </a:rPr>
            </a:br>
            <a:r>
              <a:rPr i="1" lang="en-GB" sz="1000">
                <a:solidFill>
                  <a:schemeClr val="dk2"/>
                </a:solidFill>
                <a:latin typeface="Open Sans"/>
                <a:ea typeface="Open Sans"/>
                <a:cs typeface="Open Sans"/>
                <a:sym typeface="Open Sans"/>
              </a:rPr>
              <a:t>What would help your organisation speed up the production of digital learning? Have you got any existing content that could be smartly reformatted or simply linked to? And how can you engage subject matter experts with creating new content directly? Consider templates or encouraging them to get stuck in with an authoring tool.</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2"/>
                </a:solidFill>
                <a:latin typeface="Open Sans"/>
                <a:ea typeface="Open Sans"/>
                <a:cs typeface="Open Sans"/>
                <a:sym typeface="Open Sans"/>
              </a:rPr>
              <a:t>Armed with your notes on the commercialization techniques that are best suited to your organisation, you’re ready to plan successful digital learning products that will drive revenue or ROI. For more support generating revenue through learning, </a:t>
            </a:r>
            <a:r>
              <a:rPr lang="en-GB" sz="1200" u="sng">
                <a:solidFill>
                  <a:schemeClr val="hlink"/>
                </a:solidFill>
                <a:latin typeface="Open Sans"/>
                <a:ea typeface="Open Sans"/>
                <a:cs typeface="Open Sans"/>
                <a:sym typeface="Open Sans"/>
                <a:hlinkClick r:id="rId4"/>
              </a:rPr>
              <a:t>get in touch.</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i="1" sz="1000">
              <a:solidFill>
                <a:schemeClr val="dk2"/>
              </a:solidFill>
              <a:latin typeface="Open Sans"/>
              <a:ea typeface="Open Sans"/>
              <a:cs typeface="Open Sans"/>
              <a:sym typeface="Open Sans"/>
            </a:endParaRPr>
          </a:p>
        </p:txBody>
      </p:sp>
      <p:sp>
        <p:nvSpPr>
          <p:cNvPr id="424" name="Google Shape;424;p45"/>
          <p:cNvSpPr/>
          <p:nvPr/>
        </p:nvSpPr>
        <p:spPr>
          <a:xfrm>
            <a:off x="4908700" y="1893000"/>
            <a:ext cx="3823200" cy="11961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pic>
        <p:nvPicPr>
          <p:cNvPr id="425" name="Google Shape;425;p45"/>
          <p:cNvPicPr preferRelativeResize="0"/>
          <p:nvPr/>
        </p:nvPicPr>
        <p:blipFill>
          <a:blip r:embed="rId5">
            <a:alphaModFix/>
          </a:blip>
          <a:stretch>
            <a:fillRect/>
          </a:stretch>
        </p:blipFill>
        <p:spPr>
          <a:xfrm>
            <a:off x="528325" y="1717175"/>
            <a:ext cx="3743776" cy="2046599"/>
          </a:xfrm>
          <a:prstGeom prst="rect">
            <a:avLst/>
          </a:prstGeom>
          <a:noFill/>
          <a:ln>
            <a:noFill/>
          </a:ln>
          <a:effectLst>
            <a:outerShdw blurRad="71438" rotWithShape="0" algn="bl">
              <a:srgbClr val="000000">
                <a:alpha val="15000"/>
              </a:srgbClr>
            </a:outerShdw>
          </a:effectLst>
        </p:spPr>
      </p:pic>
      <p:pic>
        <p:nvPicPr>
          <p:cNvPr id="426" name="Google Shape;426;p45"/>
          <p:cNvPicPr preferRelativeResize="0"/>
          <p:nvPr/>
        </p:nvPicPr>
        <p:blipFill rotWithShape="1">
          <a:blip r:embed="rId5">
            <a:alphaModFix/>
          </a:blip>
          <a:srcRect b="93000" l="12028" r="73890" t="1144"/>
          <a:stretch/>
        </p:blipFill>
        <p:spPr>
          <a:xfrm>
            <a:off x="528325" y="1717175"/>
            <a:ext cx="773549" cy="175825"/>
          </a:xfrm>
          <a:prstGeom prst="rect">
            <a:avLst/>
          </a:prstGeom>
          <a:noFill/>
          <a:ln>
            <a:noFill/>
          </a:ln>
          <a:effectLst>
            <a:outerShdw blurRad="71438" rotWithShape="0" algn="bl">
              <a:srgbClr val="000000">
                <a:alpha val="15000"/>
              </a:srgbClr>
            </a:outerShdw>
          </a:effectLst>
        </p:spPr>
      </p:pic>
      <p:pic>
        <p:nvPicPr>
          <p:cNvPr id="427" name="Google Shape;427;p45"/>
          <p:cNvPicPr preferRelativeResize="0"/>
          <p:nvPr/>
        </p:nvPicPr>
        <p:blipFill>
          <a:blip r:embed="rId6">
            <a:alphaModFix/>
          </a:blip>
          <a:stretch>
            <a:fillRect/>
          </a:stretch>
        </p:blipFill>
        <p:spPr>
          <a:xfrm>
            <a:off x="620125" y="1741895"/>
            <a:ext cx="453350" cy="126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nvSpPr>
        <p:spPr>
          <a:xfrm>
            <a:off x="1022975" y="267350"/>
            <a:ext cx="6002700" cy="1554300"/>
          </a:xfrm>
          <a:prstGeom prst="rect">
            <a:avLst/>
          </a:prstGeom>
          <a:noFill/>
          <a:ln>
            <a:noFill/>
          </a:ln>
        </p:spPr>
        <p:txBody>
          <a:bodyPr anchorCtr="0" anchor="b" bIns="91425" lIns="91425" spcFirstLastPara="1" rIns="91425" wrap="square" tIns="91425">
            <a:noAutofit/>
          </a:bodyPr>
          <a:lstStyle/>
          <a:p>
            <a:pPr indent="457200" lvl="0" marL="457200" rtl="0" algn="l">
              <a:spcBef>
                <a:spcPts val="0"/>
              </a:spcBef>
              <a:spcAft>
                <a:spcPts val="0"/>
              </a:spcAft>
              <a:buNone/>
            </a:pPr>
            <a:r>
              <a:rPr b="1" lang="en-GB" sz="3700">
                <a:solidFill>
                  <a:schemeClr val="dk2"/>
                </a:solidFill>
                <a:latin typeface="Poppins"/>
                <a:ea typeface="Poppins"/>
                <a:cs typeface="Poppins"/>
                <a:sym typeface="Poppins"/>
              </a:rPr>
              <a:t>Commercialize</a:t>
            </a:r>
            <a:endParaRPr b="1" sz="3700">
              <a:solidFill>
                <a:schemeClr val="dk2"/>
              </a:solidFill>
              <a:latin typeface="Poppins"/>
              <a:ea typeface="Poppins"/>
              <a:cs typeface="Poppins"/>
              <a:sym typeface="Poppins"/>
            </a:endParaRPr>
          </a:p>
        </p:txBody>
      </p:sp>
      <p:sp>
        <p:nvSpPr>
          <p:cNvPr id="433" name="Google Shape;433;p46"/>
          <p:cNvSpPr txBox="1"/>
          <p:nvPr/>
        </p:nvSpPr>
        <p:spPr>
          <a:xfrm>
            <a:off x="840850" y="1821650"/>
            <a:ext cx="41445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We hope you’ve found this guide useful!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It’s just one part of our 5Cs Framework for effective digital learning design, which can support you as you create people-centered elearning.</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If you’d like one-to-one support with getting actionable insights from your data, our Learning Consultancy team can help,</a:t>
            </a:r>
            <a:r>
              <a:rPr lang="en-GB" sz="1100" u="sng">
                <a:solidFill>
                  <a:schemeClr val="hlink"/>
                </a:solidFill>
                <a:latin typeface="Open Sans"/>
                <a:ea typeface="Open Sans"/>
                <a:cs typeface="Open Sans"/>
                <a:sym typeface="Open Sans"/>
                <a:hlinkClick r:id="rId3"/>
              </a:rPr>
              <a:t> please get in touch.</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p:txBody>
      </p:sp>
      <p:pic>
        <p:nvPicPr>
          <p:cNvPr id="434" name="Google Shape;434;p46"/>
          <p:cNvPicPr preferRelativeResize="0"/>
          <p:nvPr/>
        </p:nvPicPr>
        <p:blipFill>
          <a:blip r:embed="rId4">
            <a:alphaModFix/>
          </a:blip>
          <a:stretch>
            <a:fillRect/>
          </a:stretch>
        </p:blipFill>
        <p:spPr>
          <a:xfrm>
            <a:off x="888825" y="718848"/>
            <a:ext cx="961675" cy="96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6"/>
          <p:cNvSpPr txBox="1"/>
          <p:nvPr>
            <p:ph type="title"/>
          </p:nvPr>
        </p:nvSpPr>
        <p:spPr>
          <a:xfrm>
            <a:off x="311700" y="292625"/>
            <a:ext cx="8520600" cy="240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Commercialize:</a:t>
            </a:r>
            <a:endParaRPr/>
          </a:p>
          <a:p>
            <a:pPr indent="0" lvl="0" marL="0" rtl="0" algn="l">
              <a:spcBef>
                <a:spcPts val="0"/>
              </a:spcBef>
              <a:spcAft>
                <a:spcPts val="0"/>
              </a:spcAft>
              <a:buNone/>
            </a:pPr>
            <a:r>
              <a:rPr b="0" lang="en-GB" sz="2000"/>
              <a:t>The fifth C of the 5C framework</a:t>
            </a:r>
            <a:endParaRPr b="0" sz="2000"/>
          </a:p>
          <a:p>
            <a:pPr indent="0" lvl="0" marL="0" rtl="0" algn="l">
              <a:spcBef>
                <a:spcPts val="0"/>
              </a:spcBef>
              <a:spcAft>
                <a:spcPts val="0"/>
              </a:spcAft>
              <a:buNone/>
            </a:pPr>
            <a:r>
              <a:t/>
            </a:r>
            <a:endParaRPr b="0" sz="2000"/>
          </a:p>
          <a:p>
            <a:pPr indent="0" lvl="0" marL="0" rtl="0" algn="l">
              <a:spcBef>
                <a:spcPts val="0"/>
              </a:spcBef>
              <a:spcAft>
                <a:spcPts val="0"/>
              </a:spcAft>
              <a:buNone/>
            </a:pPr>
            <a:r>
              <a:t/>
            </a:r>
            <a:endParaRPr b="0" sz="2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36"/>
          <p:cNvSpPr txBox="1"/>
          <p:nvPr>
            <p:ph idx="1" type="body"/>
          </p:nvPr>
        </p:nvSpPr>
        <p:spPr>
          <a:xfrm>
            <a:off x="326100" y="1416700"/>
            <a:ext cx="8059500" cy="18882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1200"/>
              <a:t>Learning products are big business. Whether you’re creating digital learning to sell, looking to increase your organization’s ROI on elearning, or even getting started with extended enterprise learning, thinking commercially about your learning brings focus to what you’re doing. Who are we targeting? Is it the right product? What’s the investment? And, crucially, how will it deliver a return?</a:t>
            </a:r>
            <a:endParaRPr sz="1200"/>
          </a:p>
          <a:p>
            <a:pPr indent="0" lvl="0" marL="0" rtl="0" algn="l">
              <a:lnSpc>
                <a:spcPct val="100000"/>
              </a:lnSpc>
              <a:spcBef>
                <a:spcPts val="1600"/>
              </a:spcBef>
              <a:spcAft>
                <a:spcPts val="0"/>
              </a:spcAft>
              <a:buNone/>
            </a:pPr>
            <a:r>
              <a:rPr lang="en-GB" sz="1200"/>
              <a:t>The fifth C of the Elucidat </a:t>
            </a:r>
            <a:r>
              <a:rPr lang="en-GB" sz="1200" u="sng">
                <a:hlinkClick r:id="rId3"/>
              </a:rPr>
              <a:t>5C Framework</a:t>
            </a:r>
            <a:r>
              <a:rPr lang="en-GB" sz="1200"/>
              <a:t> is Commercialize; it’s all about how you can use Elucidat to achieving the best outcomes for your business as well as your learners.</a:t>
            </a:r>
            <a:endParaRPr sz="1200"/>
          </a:p>
          <a:p>
            <a:pPr indent="0" lvl="0" marL="0" rtl="0" algn="l">
              <a:spcBef>
                <a:spcPts val="1600"/>
              </a:spcBef>
              <a:spcAft>
                <a:spcPts val="1200"/>
              </a:spcAft>
              <a:buNone/>
            </a:pPr>
            <a:r>
              <a:t/>
            </a:r>
            <a:endParaRPr sz="1200"/>
          </a:p>
        </p:txBody>
      </p:sp>
      <p:pic>
        <p:nvPicPr>
          <p:cNvPr id="353" name="Google Shape;353;p36"/>
          <p:cNvPicPr preferRelativeResize="0"/>
          <p:nvPr/>
        </p:nvPicPr>
        <p:blipFill>
          <a:blip r:embed="rId4">
            <a:alphaModFix/>
          </a:blip>
          <a:stretch>
            <a:fillRect/>
          </a:stretch>
        </p:blipFill>
        <p:spPr>
          <a:xfrm>
            <a:off x="7555900" y="167925"/>
            <a:ext cx="1181675" cy="118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nvSpPr>
        <p:spPr>
          <a:xfrm>
            <a:off x="444475" y="1047650"/>
            <a:ext cx="4002000" cy="28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Many Elucidat customers, including SAI Global, are successfully commercializing their digital learning products. This Commercialize Guide looks at the three factors we see at the heart of these successes.</a:t>
            </a:r>
            <a:endParaRPr sz="1200">
              <a:solidFill>
                <a:schemeClr val="dk2"/>
              </a:solidFill>
              <a:latin typeface="Open Sans"/>
              <a:ea typeface="Open Sans"/>
              <a:cs typeface="Open Sans"/>
              <a:sym typeface="Open Sans"/>
            </a:endParaRPr>
          </a:p>
          <a:p>
            <a:pPr indent="-304800" lvl="0" marL="457200" rtl="0" algn="l">
              <a:spcBef>
                <a:spcPts val="1600"/>
              </a:spcBef>
              <a:spcAft>
                <a:spcPts val="0"/>
              </a:spcAft>
              <a:buClr>
                <a:schemeClr val="dk2"/>
              </a:buClr>
              <a:buSzPts val="1200"/>
              <a:buFont typeface="Open Sans"/>
              <a:buAutoNum type="arabicPeriod"/>
            </a:pPr>
            <a:r>
              <a:rPr b="1" lang="en-GB" sz="1200">
                <a:solidFill>
                  <a:schemeClr val="dk2"/>
                </a:solidFill>
                <a:latin typeface="Open Sans"/>
                <a:ea typeface="Open Sans"/>
                <a:cs typeface="Open Sans"/>
                <a:sym typeface="Open Sans"/>
              </a:rPr>
              <a:t>Scalability</a:t>
            </a:r>
            <a:endParaRPr b="1"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AutoNum type="arabicPeriod"/>
            </a:pPr>
            <a:r>
              <a:rPr b="1" lang="en-GB" sz="1200">
                <a:solidFill>
                  <a:schemeClr val="dk2"/>
                </a:solidFill>
                <a:latin typeface="Open Sans"/>
                <a:ea typeface="Open Sans"/>
                <a:cs typeface="Open Sans"/>
                <a:sym typeface="Open Sans"/>
              </a:rPr>
              <a:t>Quality</a:t>
            </a:r>
            <a:endParaRPr b="1"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AutoNum type="arabicPeriod"/>
            </a:pPr>
            <a:r>
              <a:rPr b="1" lang="en-GB" sz="1200">
                <a:solidFill>
                  <a:schemeClr val="dk2"/>
                </a:solidFill>
                <a:latin typeface="Open Sans"/>
                <a:ea typeface="Open Sans"/>
                <a:cs typeface="Open Sans"/>
                <a:sym typeface="Open Sans"/>
              </a:rPr>
              <a:t>Speed</a:t>
            </a:r>
            <a:endParaRPr b="1"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Need some support?</a:t>
            </a:r>
            <a:r>
              <a:rPr lang="en-GB" sz="1200">
                <a:solidFill>
                  <a:schemeClr val="dk2"/>
                </a:solidFill>
                <a:latin typeface="Open Sans"/>
                <a:ea typeface="Open Sans"/>
                <a:cs typeface="Open Sans"/>
                <a:sym typeface="Open Sans"/>
              </a:rPr>
              <a:t> </a:t>
            </a:r>
            <a:r>
              <a:rPr lang="en-GB" sz="1200" u="sng">
                <a:solidFill>
                  <a:schemeClr val="hlink"/>
                </a:solidFill>
                <a:latin typeface="Open Sans"/>
                <a:ea typeface="Open Sans"/>
                <a:cs typeface="Open Sans"/>
                <a:sym typeface="Open Sans"/>
                <a:hlinkClick r:id="rId3"/>
              </a:rPr>
              <a:t>Find out more</a:t>
            </a:r>
            <a:r>
              <a:rPr lang="en-GB" sz="1200">
                <a:solidFill>
                  <a:schemeClr val="dk2"/>
                </a:solidFill>
                <a:latin typeface="Open Sans"/>
                <a:ea typeface="Open Sans"/>
                <a:cs typeface="Open Sans"/>
                <a:sym typeface="Open Sans"/>
              </a:rPr>
              <a:t> about our Learning Consultancy team and our coaching and design services at each stage of the 5Cs Framework.</a:t>
            </a:r>
            <a:endParaRPr sz="1200">
              <a:solidFill>
                <a:schemeClr val="dk2"/>
              </a:solidFill>
              <a:latin typeface="Open Sans"/>
              <a:ea typeface="Open Sans"/>
              <a:cs typeface="Open Sans"/>
              <a:sym typeface="Open Sans"/>
            </a:endParaRPr>
          </a:p>
        </p:txBody>
      </p:sp>
      <p:grpSp>
        <p:nvGrpSpPr>
          <p:cNvPr id="359" name="Google Shape;359;p37"/>
          <p:cNvGrpSpPr/>
          <p:nvPr/>
        </p:nvGrpSpPr>
        <p:grpSpPr>
          <a:xfrm>
            <a:off x="5090450" y="792438"/>
            <a:ext cx="3197550" cy="3012437"/>
            <a:chOff x="5090450" y="792438"/>
            <a:chExt cx="3197550" cy="3012437"/>
          </a:xfrm>
        </p:grpSpPr>
        <p:sp>
          <p:nvSpPr>
            <p:cNvPr id="360" name="Google Shape;360;p37"/>
            <p:cNvSpPr/>
            <p:nvPr/>
          </p:nvSpPr>
          <p:spPr>
            <a:xfrm>
              <a:off x="5818524" y="792438"/>
              <a:ext cx="1739100" cy="1739100"/>
            </a:xfrm>
            <a:prstGeom prst="ellipse">
              <a:avLst/>
            </a:prstGeom>
            <a:solidFill>
              <a:srgbClr val="03CDE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Condensed"/>
                  <a:ea typeface="Roboto Condensed"/>
                  <a:cs typeface="Roboto Condensed"/>
                  <a:sym typeface="Roboto Condensed"/>
                </a:rPr>
                <a:t>SCALABILITY</a:t>
              </a:r>
              <a:endParaRPr b="1">
                <a:solidFill>
                  <a:srgbClr val="FFFFFF"/>
                </a:solidFill>
                <a:latin typeface="Roboto Condensed"/>
                <a:ea typeface="Roboto Condensed"/>
                <a:cs typeface="Roboto Condensed"/>
                <a:sym typeface="Roboto Condensed"/>
              </a:endParaRPr>
            </a:p>
          </p:txBody>
        </p:sp>
        <p:sp>
          <p:nvSpPr>
            <p:cNvPr id="361" name="Google Shape;361;p37"/>
            <p:cNvSpPr/>
            <p:nvPr/>
          </p:nvSpPr>
          <p:spPr>
            <a:xfrm>
              <a:off x="5090450" y="2065775"/>
              <a:ext cx="1739100" cy="1739100"/>
            </a:xfrm>
            <a:prstGeom prst="ellipse">
              <a:avLst/>
            </a:prstGeom>
            <a:solidFill>
              <a:srgbClr val="0FA0BD">
                <a:alpha val="881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Condensed"/>
                  <a:ea typeface="Roboto Condensed"/>
                  <a:cs typeface="Roboto Condensed"/>
                  <a:sym typeface="Roboto Condensed"/>
                </a:rPr>
                <a:t>QUALITY</a:t>
              </a:r>
              <a:endParaRPr b="1">
                <a:solidFill>
                  <a:srgbClr val="FFFFFF"/>
                </a:solidFill>
                <a:latin typeface="Roboto Condensed"/>
                <a:ea typeface="Roboto Condensed"/>
                <a:cs typeface="Roboto Condensed"/>
                <a:sym typeface="Roboto Condensed"/>
              </a:endParaRPr>
            </a:p>
          </p:txBody>
        </p:sp>
        <p:sp>
          <p:nvSpPr>
            <p:cNvPr id="362" name="Google Shape;362;p37"/>
            <p:cNvSpPr/>
            <p:nvPr/>
          </p:nvSpPr>
          <p:spPr>
            <a:xfrm>
              <a:off x="6548900" y="2065775"/>
              <a:ext cx="1739100" cy="1739100"/>
            </a:xfrm>
            <a:prstGeom prst="ellipse">
              <a:avLst/>
            </a:prstGeom>
            <a:solidFill>
              <a:srgbClr val="008099">
                <a:alpha val="86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Condensed"/>
                  <a:ea typeface="Roboto Condensed"/>
                  <a:cs typeface="Roboto Condensed"/>
                  <a:sym typeface="Roboto Condensed"/>
                </a:rPr>
                <a:t>SPEED</a:t>
              </a:r>
              <a:endParaRPr b="1">
                <a:solidFill>
                  <a:srgbClr val="FFFFFF"/>
                </a:solidFill>
                <a:latin typeface="Roboto Condensed"/>
                <a:ea typeface="Roboto Condensed"/>
                <a:cs typeface="Roboto Condensed"/>
                <a:sym typeface="Roboto Condensed"/>
              </a:endParaRPr>
            </a:p>
          </p:txBody>
        </p:sp>
      </p:grpSp>
      <p:pic>
        <p:nvPicPr>
          <p:cNvPr id="363" name="Google Shape;363;p37"/>
          <p:cNvPicPr preferRelativeResize="0"/>
          <p:nvPr/>
        </p:nvPicPr>
        <p:blipFill>
          <a:blip r:embed="rId4">
            <a:alphaModFix/>
          </a:blip>
          <a:stretch>
            <a:fillRect/>
          </a:stretch>
        </p:blipFill>
        <p:spPr>
          <a:xfrm>
            <a:off x="5803625" y="2184409"/>
            <a:ext cx="1653402" cy="381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nvSpPr>
        <p:spPr>
          <a:xfrm>
            <a:off x="961200" y="469600"/>
            <a:ext cx="80103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Scalability: </a:t>
            </a:r>
            <a:r>
              <a:rPr lang="en-GB" sz="2400">
                <a:solidFill>
                  <a:schemeClr val="dk2"/>
                </a:solidFill>
                <a:latin typeface="Poppins"/>
                <a:ea typeface="Poppins"/>
                <a:cs typeface="Poppins"/>
                <a:sym typeface="Poppins"/>
              </a:rPr>
              <a:t>Increase the reach of your products through distribution and marketing</a:t>
            </a:r>
            <a:endParaRPr sz="2400">
              <a:solidFill>
                <a:schemeClr val="dk2"/>
              </a:solidFill>
              <a:latin typeface="Poppins"/>
              <a:ea typeface="Poppins"/>
              <a:cs typeface="Poppins"/>
              <a:sym typeface="Poppins"/>
            </a:endParaRPr>
          </a:p>
          <a:p>
            <a:pPr indent="0" lvl="0" marL="0" rtl="0" algn="l">
              <a:spcBef>
                <a:spcPts val="0"/>
              </a:spcBef>
              <a:spcAft>
                <a:spcPts val="0"/>
              </a:spcAft>
              <a:buNone/>
            </a:pPr>
            <a:r>
              <a:t/>
            </a:r>
            <a:endParaRPr b="1" sz="2400">
              <a:solidFill>
                <a:schemeClr val="dk2"/>
              </a:solidFill>
              <a:latin typeface="Poppins"/>
              <a:ea typeface="Poppins"/>
              <a:cs typeface="Poppins"/>
              <a:sym typeface="Poppins"/>
            </a:endParaRPr>
          </a:p>
          <a:p>
            <a:pPr indent="0" lvl="0" marL="0" rtl="0" algn="l">
              <a:spcBef>
                <a:spcPts val="0"/>
              </a:spcBef>
              <a:spcAft>
                <a:spcPts val="0"/>
              </a:spcAft>
              <a:buNone/>
            </a:pPr>
            <a:r>
              <a:t/>
            </a:r>
            <a:endParaRPr b="1" sz="2400">
              <a:solidFill>
                <a:schemeClr val="dk2"/>
              </a:solidFill>
              <a:latin typeface="Poppins"/>
              <a:ea typeface="Poppins"/>
              <a:cs typeface="Poppins"/>
              <a:sym typeface="Poppins"/>
            </a:endParaRPr>
          </a:p>
        </p:txBody>
      </p:sp>
      <p:sp>
        <p:nvSpPr>
          <p:cNvPr id="369" name="Google Shape;369;p38"/>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370" name="Google Shape;370;p38"/>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1</a:t>
            </a:r>
            <a:endParaRPr b="1" sz="1800">
              <a:solidFill>
                <a:schemeClr val="dk2"/>
              </a:solidFill>
              <a:latin typeface="Poppins"/>
              <a:ea typeface="Poppins"/>
              <a:cs typeface="Poppins"/>
              <a:sym typeface="Poppins"/>
            </a:endParaRPr>
          </a:p>
        </p:txBody>
      </p:sp>
      <p:sp>
        <p:nvSpPr>
          <p:cNvPr id="371" name="Google Shape;371;p38"/>
          <p:cNvSpPr txBox="1"/>
          <p:nvPr/>
        </p:nvSpPr>
        <p:spPr>
          <a:xfrm>
            <a:off x="444475" y="1428650"/>
            <a:ext cx="5080500" cy="3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Whether you’re a training provider organization or leading an in-house L&amp;D team, engaging as many learners as possible with your digital content is often the name of the game, and the modern sign of success.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Could you reach new markets and audiences if you…</a:t>
            </a:r>
            <a:endParaRPr b="1" sz="1200">
              <a:solidFill>
                <a:schemeClr val="dk2"/>
              </a:solidFill>
              <a:latin typeface="Open Sans"/>
              <a:ea typeface="Open Sans"/>
              <a:cs typeface="Open Sans"/>
              <a:sym typeface="Open Sans"/>
            </a:endParaRPr>
          </a:p>
          <a:p>
            <a:pPr indent="-304800" lvl="0" marL="457200" rtl="0" algn="l">
              <a:spcBef>
                <a:spcPts val="16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Efficiently release courses in multiple languages, significantly increasing your potential customer base?</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Provide truly multi-device and accessible learning, making you an attractive options for customers with large groups of end users?</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Find new ways to distribute your content, so you can be flexible to your customers’ needs?</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Market your products with top end strategies that give you the edge over your competitors?</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Think virtually - how will you get others talking about and voluntarily sharing your product with peers and colleagues?</a:t>
            </a:r>
            <a:endParaRPr sz="1200">
              <a:solidFill>
                <a:schemeClr val="dk2"/>
              </a:solidFill>
              <a:latin typeface="Open Sans"/>
              <a:ea typeface="Open Sans"/>
              <a:cs typeface="Open Sans"/>
              <a:sym typeface="Open Sans"/>
            </a:endParaRPr>
          </a:p>
        </p:txBody>
      </p:sp>
      <p:sp>
        <p:nvSpPr>
          <p:cNvPr id="372" name="Google Shape;372;p38"/>
          <p:cNvSpPr txBox="1"/>
          <p:nvPr/>
        </p:nvSpPr>
        <p:spPr>
          <a:xfrm>
            <a:off x="5796525" y="1428650"/>
            <a:ext cx="30555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Jot down your thoughts</a:t>
            </a:r>
            <a:br>
              <a:rPr b="1" lang="en-GB" sz="1200">
                <a:solidFill>
                  <a:schemeClr val="dk2"/>
                </a:solidFill>
                <a:latin typeface="Open Sans"/>
                <a:ea typeface="Open Sans"/>
                <a:cs typeface="Open Sans"/>
                <a:sym typeface="Open Sans"/>
              </a:rPr>
            </a:br>
            <a:r>
              <a:rPr i="1" lang="en-GB" sz="1000">
                <a:solidFill>
                  <a:schemeClr val="dk2"/>
                </a:solidFill>
                <a:latin typeface="Open Sans"/>
                <a:ea typeface="Open Sans"/>
                <a:cs typeface="Open Sans"/>
                <a:sym typeface="Open Sans"/>
              </a:rPr>
              <a:t>Can you promote your products on multiple channels? Is an LMS right for (all) of your audience?</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i="1" sz="10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i="1" sz="1000">
              <a:solidFill>
                <a:schemeClr val="dk2"/>
              </a:solidFill>
              <a:latin typeface="Open Sans"/>
              <a:ea typeface="Open Sans"/>
              <a:cs typeface="Open Sans"/>
              <a:sym typeface="Open Sans"/>
            </a:endParaRPr>
          </a:p>
        </p:txBody>
      </p:sp>
      <p:sp>
        <p:nvSpPr>
          <p:cNvPr id="373" name="Google Shape;373;p38"/>
          <p:cNvSpPr/>
          <p:nvPr/>
        </p:nvSpPr>
        <p:spPr>
          <a:xfrm>
            <a:off x="5864775" y="2334825"/>
            <a:ext cx="2919000" cy="22452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9"/>
          <p:cNvSpPr txBox="1"/>
          <p:nvPr/>
        </p:nvSpPr>
        <p:spPr>
          <a:xfrm>
            <a:off x="444475" y="510975"/>
            <a:ext cx="8294400" cy="6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GB" sz="1200">
                <a:solidFill>
                  <a:schemeClr val="dk2"/>
                </a:solidFill>
                <a:latin typeface="Open Sans"/>
                <a:ea typeface="Open Sans"/>
                <a:cs typeface="Open Sans"/>
                <a:sym typeface="Open Sans"/>
              </a:rPr>
              <a:t>Your chosen distribution model will determine who has direct access to your learning products, and therefore who you’re marketing to. Here are a few popular distribution models and factors to consider.</a:t>
            </a:r>
            <a:endParaRPr sz="1200">
              <a:solidFill>
                <a:schemeClr val="dk2"/>
              </a:solidFill>
              <a:latin typeface="Open Sans"/>
              <a:ea typeface="Open Sans"/>
              <a:cs typeface="Open Sans"/>
              <a:sym typeface="Open Sans"/>
            </a:endParaRPr>
          </a:p>
        </p:txBody>
      </p:sp>
      <p:graphicFrame>
        <p:nvGraphicFramePr>
          <p:cNvPr id="379" name="Google Shape;379;p39"/>
          <p:cNvGraphicFramePr/>
          <p:nvPr/>
        </p:nvGraphicFramePr>
        <p:xfrm>
          <a:off x="556488" y="1161600"/>
          <a:ext cx="3000000" cy="3000000"/>
        </p:xfrm>
        <a:graphic>
          <a:graphicData uri="http://schemas.openxmlformats.org/drawingml/2006/table">
            <a:tbl>
              <a:tblPr>
                <a:noFill/>
                <a:tableStyleId>{E5DB437B-72A6-4262-99D2-FFB8E722DA59}</a:tableStyleId>
              </a:tblPr>
              <a:tblGrid>
                <a:gridCol w="1636475"/>
                <a:gridCol w="1636475"/>
                <a:gridCol w="1636475"/>
                <a:gridCol w="1636475"/>
                <a:gridCol w="1636475"/>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Model</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b="1" lang="en-GB" sz="1000">
                          <a:solidFill>
                            <a:schemeClr val="dk2"/>
                          </a:solidFill>
                          <a:latin typeface="Open Sans"/>
                          <a:ea typeface="Open Sans"/>
                          <a:cs typeface="Open Sans"/>
                          <a:sym typeface="Open Sans"/>
                        </a:rPr>
                        <a:t>B2B</a:t>
                      </a:r>
                      <a:endParaRPr b="1"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Sell to L&amp;D or HR Professionals in businesses who are looking to train their staff.</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GB" sz="1000">
                          <a:solidFill>
                            <a:schemeClr val="dk2"/>
                          </a:solidFill>
                          <a:latin typeface="Open Sans"/>
                          <a:ea typeface="Open Sans"/>
                          <a:cs typeface="Open Sans"/>
                          <a:sym typeface="Open Sans"/>
                        </a:rPr>
                        <a:t>Self-serve</a:t>
                      </a:r>
                      <a:endParaRPr b="1"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Let customers come to you and select the products they need from an online store.</a:t>
                      </a:r>
                      <a:endParaRPr>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GB" sz="1000">
                          <a:solidFill>
                            <a:schemeClr val="dk2"/>
                          </a:solidFill>
                          <a:latin typeface="Open Sans"/>
                          <a:ea typeface="Open Sans"/>
                          <a:cs typeface="Open Sans"/>
                          <a:sym typeface="Open Sans"/>
                        </a:rPr>
                        <a:t>Direct to learner</a:t>
                      </a:r>
                      <a:endParaRPr b="1"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Learning from organizations like LinkedIn learning, target learners looking to self-develop outside of work.</a:t>
                      </a:r>
                      <a:endParaRPr>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GB" sz="1000">
                          <a:solidFill>
                            <a:schemeClr val="dk2"/>
                          </a:solidFill>
                          <a:latin typeface="Open Sans"/>
                          <a:ea typeface="Open Sans"/>
                          <a:cs typeface="Open Sans"/>
                          <a:sym typeface="Open Sans"/>
                        </a:rPr>
                        <a:t>Text</a:t>
                      </a:r>
                      <a:endParaRPr b="1"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Allow organizations to pay a monthly of annual fee for access to a library of products.</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Considerations</a:t>
                      </a:r>
                      <a:endParaRPr sz="1000">
                        <a:solidFill>
                          <a:srgbClr val="707070"/>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000">
                          <a:solidFill>
                            <a:schemeClr val="dk2"/>
                          </a:solidFill>
                          <a:latin typeface="Open Sans"/>
                          <a:ea typeface="Open Sans"/>
                          <a:cs typeface="Open Sans"/>
                          <a:sym typeface="Open Sans"/>
                        </a:rPr>
                        <a:t>Are your products SCORM compliant?</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If your products rely on LMS features like discussion forums, is there a back-up for customers without this software?</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solidFill>
                            <a:schemeClr val="dk2"/>
                          </a:solidFill>
                          <a:latin typeface="Open Sans"/>
                          <a:ea typeface="Open Sans"/>
                          <a:cs typeface="Open Sans"/>
                          <a:sym typeface="Open Sans"/>
                        </a:rPr>
                        <a:t>Are you set up to host multiple live courses?</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Would you want to group some learning products together into programs?</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Can you make the user experience as easy as online shopping experiences?</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solidFill>
                            <a:schemeClr val="dk2"/>
                          </a:solidFill>
                          <a:latin typeface="Open Sans"/>
                          <a:ea typeface="Open Sans"/>
                          <a:cs typeface="Open Sans"/>
                          <a:sym typeface="Open Sans"/>
                        </a:rPr>
                        <a:t>Can you give learners a certificate or alternative recognition of their achievements to share?</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Are the benefits of your products clear to the end user themselves?</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solidFill>
                            <a:schemeClr val="dk2"/>
                          </a:solidFill>
                          <a:latin typeface="Open Sans"/>
                          <a:ea typeface="Open Sans"/>
                          <a:cs typeface="Open Sans"/>
                          <a:sym typeface="Open Sans"/>
                        </a:rPr>
                        <a:t>Will you have different subscription packs to suit different budgets?</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spcBef>
                          <a:spcPts val="0"/>
                        </a:spcBef>
                        <a:spcAft>
                          <a:spcPts val="0"/>
                        </a:spcAft>
                        <a:buNone/>
                      </a:pPr>
                      <a:r>
                        <a:rPr lang="en-GB" sz="1000">
                          <a:solidFill>
                            <a:schemeClr val="dk2"/>
                          </a:solidFill>
                          <a:latin typeface="Open Sans"/>
                          <a:ea typeface="Open Sans"/>
                          <a:cs typeface="Open Sans"/>
                          <a:sym typeface="Open Sans"/>
                        </a:rPr>
                        <a:t>Can you keep adding to the library so customers see continuous value year after year?</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0"/>
          <p:cNvSpPr txBox="1"/>
          <p:nvPr/>
        </p:nvSpPr>
        <p:spPr>
          <a:xfrm>
            <a:off x="980375" y="296875"/>
            <a:ext cx="8086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Quality: </a:t>
            </a:r>
            <a:r>
              <a:rPr lang="en-GB" sz="2400">
                <a:solidFill>
                  <a:schemeClr val="dk2"/>
                </a:solidFill>
                <a:latin typeface="Poppins"/>
                <a:ea typeface="Poppins"/>
                <a:cs typeface="Poppins"/>
                <a:sym typeface="Poppins"/>
              </a:rPr>
              <a:t>Designing compelling products that people want to buy</a:t>
            </a:r>
            <a:endParaRPr sz="2400">
              <a:solidFill>
                <a:schemeClr val="dk2"/>
              </a:solidFill>
              <a:latin typeface="Poppins"/>
              <a:ea typeface="Poppins"/>
              <a:cs typeface="Poppins"/>
              <a:sym typeface="Poppins"/>
            </a:endParaRPr>
          </a:p>
          <a:p>
            <a:pPr indent="0" lvl="0" marL="0" rtl="0" algn="l">
              <a:spcBef>
                <a:spcPts val="0"/>
              </a:spcBef>
              <a:spcAft>
                <a:spcPts val="0"/>
              </a:spcAft>
              <a:buNone/>
            </a:pPr>
            <a:r>
              <a:t/>
            </a:r>
            <a:endParaRPr b="1" sz="2400">
              <a:solidFill>
                <a:schemeClr val="dk2"/>
              </a:solidFill>
              <a:latin typeface="Poppins"/>
              <a:ea typeface="Poppins"/>
              <a:cs typeface="Poppins"/>
              <a:sym typeface="Poppins"/>
            </a:endParaRPr>
          </a:p>
          <a:p>
            <a:pPr indent="0" lvl="0" marL="0" rtl="0" algn="l">
              <a:spcBef>
                <a:spcPts val="0"/>
              </a:spcBef>
              <a:spcAft>
                <a:spcPts val="0"/>
              </a:spcAft>
              <a:buNone/>
            </a:pPr>
            <a:r>
              <a:t/>
            </a:r>
            <a:endParaRPr b="1" sz="2400">
              <a:solidFill>
                <a:schemeClr val="dk2"/>
              </a:solidFill>
              <a:latin typeface="Poppins"/>
              <a:ea typeface="Poppins"/>
              <a:cs typeface="Poppins"/>
              <a:sym typeface="Poppins"/>
            </a:endParaRPr>
          </a:p>
        </p:txBody>
      </p:sp>
      <p:sp>
        <p:nvSpPr>
          <p:cNvPr id="385" name="Google Shape;385;p40"/>
          <p:cNvSpPr/>
          <p:nvPr/>
        </p:nvSpPr>
        <p:spPr>
          <a:xfrm>
            <a:off x="575664" y="388465"/>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386" name="Google Shape;386;p40"/>
          <p:cNvSpPr txBox="1"/>
          <p:nvPr/>
        </p:nvSpPr>
        <p:spPr>
          <a:xfrm>
            <a:off x="609537" y="338240"/>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2</a:t>
            </a:r>
            <a:endParaRPr b="1" sz="1800">
              <a:solidFill>
                <a:schemeClr val="dk2"/>
              </a:solidFill>
              <a:latin typeface="Poppins"/>
              <a:ea typeface="Poppins"/>
              <a:cs typeface="Poppins"/>
              <a:sym typeface="Poppins"/>
            </a:endParaRPr>
          </a:p>
        </p:txBody>
      </p:sp>
      <p:sp>
        <p:nvSpPr>
          <p:cNvPr id="387" name="Google Shape;387;p40"/>
          <p:cNvSpPr txBox="1"/>
          <p:nvPr/>
        </p:nvSpPr>
        <p:spPr>
          <a:xfrm>
            <a:off x="491900" y="1325600"/>
            <a:ext cx="8294400" cy="3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If you’re creating digital learning, you’re in one of the most competitive markets. How do you stand out from the crowd and create “sticky products that people want to use, time and time again? Avoid some common pitfalls:</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br>
              <a:rPr lang="en-GB" sz="1200">
                <a:solidFill>
                  <a:schemeClr val="dk2"/>
                </a:solidFill>
                <a:latin typeface="Open Sans"/>
                <a:ea typeface="Open Sans"/>
                <a:cs typeface="Open Sans"/>
                <a:sym typeface="Open Sans"/>
              </a:rPr>
            </a:b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Part of avoiding those pitfalls is carrying out market research to uncover what will work for your potential customers. </a:t>
            </a:r>
            <a:endParaRPr sz="1200">
              <a:solidFill>
                <a:schemeClr val="dk2"/>
              </a:solidFill>
              <a:latin typeface="Open Sans"/>
              <a:ea typeface="Open Sans"/>
              <a:cs typeface="Open Sans"/>
              <a:sym typeface="Open Sans"/>
            </a:endParaRPr>
          </a:p>
        </p:txBody>
      </p:sp>
      <p:pic>
        <p:nvPicPr>
          <p:cNvPr id="388" name="Google Shape;388;p40"/>
          <p:cNvPicPr preferRelativeResize="0"/>
          <p:nvPr/>
        </p:nvPicPr>
        <p:blipFill>
          <a:blip r:embed="rId3">
            <a:alphaModFix/>
          </a:blip>
          <a:stretch>
            <a:fillRect/>
          </a:stretch>
        </p:blipFill>
        <p:spPr>
          <a:xfrm>
            <a:off x="1753712" y="1960038"/>
            <a:ext cx="5770776" cy="2350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nvSpPr>
        <p:spPr>
          <a:xfrm>
            <a:off x="444475" y="510975"/>
            <a:ext cx="82944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200">
                <a:solidFill>
                  <a:schemeClr val="dk2"/>
                </a:solidFill>
                <a:latin typeface="Open Sans"/>
                <a:ea typeface="Open Sans"/>
                <a:cs typeface="Open Sans"/>
                <a:sym typeface="Open Sans"/>
              </a:rPr>
              <a:t>What about your audience?</a:t>
            </a:r>
            <a:r>
              <a:rPr lang="en-GB" sz="1200">
                <a:solidFill>
                  <a:schemeClr val="dk2"/>
                </a:solidFill>
                <a:latin typeface="Open Sans"/>
                <a:ea typeface="Open Sans"/>
                <a:cs typeface="Open Sans"/>
                <a:sym typeface="Open Sans"/>
              </a:rPr>
              <a:t> Look into the following.</a:t>
            </a:r>
            <a:endParaRPr sz="1200">
              <a:solidFill>
                <a:schemeClr val="dk2"/>
              </a:solidFill>
              <a:latin typeface="Open Sans"/>
              <a:ea typeface="Open Sans"/>
              <a:cs typeface="Open Sans"/>
              <a:sym typeface="Open Sans"/>
            </a:endParaRPr>
          </a:p>
        </p:txBody>
      </p:sp>
      <p:graphicFrame>
        <p:nvGraphicFramePr>
          <p:cNvPr id="394" name="Google Shape;394;p41"/>
          <p:cNvGraphicFramePr/>
          <p:nvPr/>
        </p:nvGraphicFramePr>
        <p:xfrm>
          <a:off x="556488" y="1009200"/>
          <a:ext cx="3000000" cy="3000000"/>
        </p:xfrm>
        <a:graphic>
          <a:graphicData uri="http://schemas.openxmlformats.org/drawingml/2006/table">
            <a:tbl>
              <a:tblPr>
                <a:noFill/>
                <a:tableStyleId>{E5DB437B-72A6-4262-99D2-FFB8E722DA59}</a:tableStyleId>
              </a:tblPr>
              <a:tblGrid>
                <a:gridCol w="2727450"/>
                <a:gridCol w="2727450"/>
                <a:gridCol w="2727450"/>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Target Buyers</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End learners</a:t>
                      </a:r>
                      <a:endParaRPr>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Competitors</a:t>
                      </a:r>
                      <a:endParaRPr>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Find out what our buyers’ success criteria is, and consider how you can deliver in it.</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Understanding the skills gaps your target buyers are focussing on.</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u="sng">
                          <a:solidFill>
                            <a:schemeClr val="hlink"/>
                          </a:solidFill>
                          <a:latin typeface="Open Sans"/>
                          <a:ea typeface="Open Sans"/>
                          <a:cs typeface="Open Sans"/>
                          <a:sym typeface="Open Sans"/>
                          <a:hlinkClick r:id="rId3"/>
                        </a:rPr>
                        <a:t>Consider the profile of today’s learners.</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Build audience profiles using our </a:t>
                      </a:r>
                      <a:r>
                        <a:rPr lang="en-GB" sz="1000" u="sng">
                          <a:solidFill>
                            <a:schemeClr val="hlink"/>
                          </a:solidFill>
                          <a:latin typeface="Open Sans"/>
                          <a:ea typeface="Open Sans"/>
                          <a:cs typeface="Open Sans"/>
                          <a:sym typeface="Open Sans"/>
                          <a:hlinkClick r:id="rId4"/>
                        </a:rPr>
                        <a:t>Capture Needs Template.</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Learn from successful digital training providers.</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Determine your USP.</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
        <p:nvSpPr>
          <p:cNvPr id="395" name="Google Shape;395;p41"/>
          <p:cNvSpPr txBox="1"/>
          <p:nvPr/>
        </p:nvSpPr>
        <p:spPr>
          <a:xfrm>
            <a:off x="444475" y="2766200"/>
            <a:ext cx="3987300" cy="19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Open Sans"/>
                <a:ea typeface="Open Sans"/>
                <a:cs typeface="Open Sans"/>
                <a:sym typeface="Open Sans"/>
              </a:rPr>
              <a:t>Are you supporting the whole journey?</a:t>
            </a:r>
            <a:endParaRPr b="1"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Consider the whole journey a learner goes on. They often start from</a:t>
            </a:r>
            <a:r>
              <a:rPr i="1" lang="en-GB" sz="1200">
                <a:solidFill>
                  <a:schemeClr val="dk2"/>
                </a:solidFill>
                <a:latin typeface="Open Sans"/>
                <a:ea typeface="Open Sans"/>
                <a:cs typeface="Open Sans"/>
                <a:sym typeface="Open Sans"/>
              </a:rPr>
              <a:t> “I don’t know (or care!) about this topic”, and yet need to end up at “I want to share my new skill/knowledge with others”.</a:t>
            </a:r>
            <a:endParaRPr i="1" sz="1200">
              <a:solidFill>
                <a:schemeClr val="dk2"/>
              </a:solidFill>
              <a:latin typeface="Open Sans"/>
              <a:ea typeface="Open Sans"/>
              <a:cs typeface="Open Sans"/>
              <a:sym typeface="Open Sans"/>
            </a:endParaRPr>
          </a:p>
        </p:txBody>
      </p:sp>
      <p:pic>
        <p:nvPicPr>
          <p:cNvPr id="396" name="Google Shape;396;p41"/>
          <p:cNvPicPr preferRelativeResize="0"/>
          <p:nvPr/>
        </p:nvPicPr>
        <p:blipFill>
          <a:blip r:embed="rId5">
            <a:alphaModFix/>
          </a:blip>
          <a:stretch>
            <a:fillRect/>
          </a:stretch>
        </p:blipFill>
        <p:spPr>
          <a:xfrm>
            <a:off x="4611400" y="2862875"/>
            <a:ext cx="4044199" cy="162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nvSpPr>
        <p:spPr>
          <a:xfrm>
            <a:off x="444475" y="510975"/>
            <a:ext cx="8294400" cy="32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Different digital products are better suited to different stages in this journey, and each stage is an opportunity to provide a product and drive revenue.</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Jot down your thoughts</a:t>
            </a:r>
            <a:endParaRPr b="1" sz="1200">
              <a:solidFill>
                <a:schemeClr val="dk2"/>
              </a:solidFill>
              <a:latin typeface="Open Sans"/>
              <a:ea typeface="Open Sans"/>
              <a:cs typeface="Open Sans"/>
              <a:sym typeface="Open Sans"/>
            </a:endParaRPr>
          </a:p>
          <a:p>
            <a:pPr indent="0" lvl="0" marL="0" rtl="0" algn="l">
              <a:spcBef>
                <a:spcPts val="1600"/>
              </a:spcBef>
              <a:spcAft>
                <a:spcPts val="1600"/>
              </a:spcAft>
              <a:buNone/>
            </a:pPr>
            <a:r>
              <a:rPr i="1" lang="en-GB" sz="1200">
                <a:solidFill>
                  <a:schemeClr val="dk2"/>
                </a:solidFill>
                <a:latin typeface="Open Sans"/>
                <a:ea typeface="Open Sans"/>
                <a:cs typeface="Open Sans"/>
                <a:sym typeface="Open Sans"/>
              </a:rPr>
              <a:t>Which parts of the learner journey could you give more attention to?</a:t>
            </a:r>
            <a:br>
              <a:rPr i="1" lang="en-GB" sz="1200">
                <a:solidFill>
                  <a:schemeClr val="dk2"/>
                </a:solidFill>
                <a:latin typeface="Open Sans"/>
                <a:ea typeface="Open Sans"/>
                <a:cs typeface="Open Sans"/>
                <a:sym typeface="Open Sans"/>
              </a:rPr>
            </a:br>
            <a:r>
              <a:rPr i="1" lang="en-GB" sz="1200">
                <a:solidFill>
                  <a:schemeClr val="dk2"/>
                </a:solidFill>
                <a:latin typeface="Open Sans"/>
                <a:ea typeface="Open Sans"/>
                <a:cs typeface="Open Sans"/>
                <a:sym typeface="Open Sans"/>
              </a:rPr>
              <a:t>How can you (re)package up your learning content to support more than one stage?</a:t>
            </a:r>
            <a:endParaRPr i="1" sz="1200">
              <a:solidFill>
                <a:schemeClr val="dk2"/>
              </a:solidFill>
              <a:latin typeface="Open Sans"/>
              <a:ea typeface="Open Sans"/>
              <a:cs typeface="Open Sans"/>
              <a:sym typeface="Open Sans"/>
            </a:endParaRPr>
          </a:p>
        </p:txBody>
      </p:sp>
      <p:graphicFrame>
        <p:nvGraphicFramePr>
          <p:cNvPr id="402" name="Google Shape;402;p42"/>
          <p:cNvGraphicFramePr/>
          <p:nvPr/>
        </p:nvGraphicFramePr>
        <p:xfrm>
          <a:off x="556488" y="1161600"/>
          <a:ext cx="3000000" cy="3000000"/>
        </p:xfrm>
        <a:graphic>
          <a:graphicData uri="http://schemas.openxmlformats.org/drawingml/2006/table">
            <a:tbl>
              <a:tblPr>
                <a:noFill/>
                <a:tableStyleId>{E5DB437B-72A6-4262-99D2-FFB8E722DA59}</a:tableStyleId>
              </a:tblPr>
              <a:tblGrid>
                <a:gridCol w="2045600"/>
                <a:gridCol w="2045600"/>
                <a:gridCol w="2045600"/>
                <a:gridCol w="2045600"/>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Pull</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Prepare</a:t>
                      </a:r>
                      <a:endParaRPr>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Expand</a:t>
                      </a:r>
                      <a:endParaRPr>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Activate</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Teaser/trailers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Email comms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Digital poster</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Diagnostics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Profile builders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Intro animations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Infographics</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Microlearning hub</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Simulations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Immersive environments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Quizzes</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Curated content</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Discussion forums</a:t>
                      </a:r>
                      <a:endParaRPr sz="1000">
                        <a:solidFill>
                          <a:schemeClr val="dk2"/>
                        </a:solidFill>
                        <a:latin typeface="Open Sans"/>
                        <a:ea typeface="Open Sans"/>
                        <a:cs typeface="Open Sans"/>
                        <a:sym typeface="Open Sans"/>
                      </a:endParaRPr>
                    </a:p>
                    <a:p>
                      <a:pPr indent="-292100" lvl="0" marL="457200" rtl="0" algn="l">
                        <a:spcBef>
                          <a:spcPts val="0"/>
                        </a:spcBef>
                        <a:spcAft>
                          <a:spcPts val="0"/>
                        </a:spcAft>
                        <a:buClr>
                          <a:schemeClr val="dk2"/>
                        </a:buClr>
                        <a:buSzPts val="1000"/>
                        <a:buFont typeface="Open Sans"/>
                        <a:buChar char="●"/>
                      </a:pPr>
                      <a:r>
                        <a:rPr lang="en-GB" sz="1000">
                          <a:solidFill>
                            <a:schemeClr val="dk2"/>
                          </a:solidFill>
                          <a:latin typeface="Open Sans"/>
                          <a:ea typeface="Open Sans"/>
                          <a:cs typeface="Open Sans"/>
                          <a:sym typeface="Open Sans"/>
                        </a:rPr>
                        <a:t>On-the-job resources</a:t>
                      </a:r>
                      <a:endParaRPr sz="1000">
                        <a:solidFill>
                          <a:schemeClr val="dk2"/>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
        <p:nvSpPr>
          <p:cNvPr id="403" name="Google Shape;403;p42"/>
          <p:cNvSpPr/>
          <p:nvPr/>
        </p:nvSpPr>
        <p:spPr>
          <a:xfrm>
            <a:off x="549175" y="3661425"/>
            <a:ext cx="8182500" cy="887700"/>
          </a:xfrm>
          <a:prstGeom prst="rect">
            <a:avLst/>
          </a:prstGeom>
          <a:solidFill>
            <a:srgbClr val="FFFFFF"/>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nvSpPr>
        <p:spPr>
          <a:xfrm>
            <a:off x="556500" y="1588275"/>
            <a:ext cx="3881400" cy="36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Once you know which learning products you’re planning to build, smart workflows will make the difference between getting them done on time with minimum cost, and getting caught up in a long and costly productions process.</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Experience shows us that, even when time is of the essence, starting at the beginning and taking time to build a clear plan and detailed vision will keep you on the straight and narrow as you build. If you haven’t seen them already, we have free guides and toolkits like this one for each step in our recommended </a:t>
            </a:r>
            <a:r>
              <a:rPr lang="en-GB" sz="1200" u="sng">
                <a:solidFill>
                  <a:schemeClr val="hlink"/>
                </a:solidFill>
                <a:latin typeface="Open Sans"/>
                <a:ea typeface="Open Sans"/>
                <a:cs typeface="Open Sans"/>
                <a:sym typeface="Open Sans"/>
                <a:hlinkClick r:id="rId3"/>
              </a:rPr>
              <a:t>5C Framework</a:t>
            </a:r>
            <a:r>
              <a:rPr lang="en-GB" sz="1200">
                <a:solidFill>
                  <a:schemeClr val="dk2"/>
                </a:solidFill>
                <a:latin typeface="Open Sans"/>
                <a:ea typeface="Open Sans"/>
                <a:cs typeface="Open Sans"/>
                <a:sym typeface="Open Sans"/>
              </a:rPr>
              <a:t> for creating successful digital learning.</a:t>
            </a:r>
            <a:endParaRPr sz="1200">
              <a:solidFill>
                <a:schemeClr val="dk2"/>
              </a:solidFill>
              <a:latin typeface="Open Sans"/>
              <a:ea typeface="Open Sans"/>
              <a:cs typeface="Open Sans"/>
              <a:sym typeface="Open Sans"/>
            </a:endParaRPr>
          </a:p>
        </p:txBody>
      </p:sp>
      <p:pic>
        <p:nvPicPr>
          <p:cNvPr id="409" name="Google Shape;409;p43"/>
          <p:cNvPicPr preferRelativeResize="0"/>
          <p:nvPr/>
        </p:nvPicPr>
        <p:blipFill>
          <a:blip r:embed="rId4">
            <a:alphaModFix/>
          </a:blip>
          <a:stretch>
            <a:fillRect/>
          </a:stretch>
        </p:blipFill>
        <p:spPr>
          <a:xfrm>
            <a:off x="4880875" y="1236275"/>
            <a:ext cx="2672049" cy="3567651"/>
          </a:xfrm>
          <a:prstGeom prst="rect">
            <a:avLst/>
          </a:prstGeom>
          <a:noFill/>
          <a:ln>
            <a:noFill/>
          </a:ln>
        </p:spPr>
      </p:pic>
      <p:sp>
        <p:nvSpPr>
          <p:cNvPr id="410" name="Google Shape;410;p43"/>
          <p:cNvSpPr txBox="1"/>
          <p:nvPr/>
        </p:nvSpPr>
        <p:spPr>
          <a:xfrm>
            <a:off x="961200" y="469600"/>
            <a:ext cx="7991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Speed: </a:t>
            </a:r>
            <a:r>
              <a:rPr lang="en-GB" sz="2400">
                <a:solidFill>
                  <a:schemeClr val="dk2"/>
                </a:solidFill>
                <a:latin typeface="Poppins"/>
                <a:ea typeface="Poppins"/>
                <a:cs typeface="Poppins"/>
                <a:sym typeface="Poppins"/>
              </a:rPr>
              <a:t>Create product efficiently to increase speed to marke</a:t>
            </a:r>
            <a:r>
              <a:rPr lang="en-GB" sz="2400">
                <a:solidFill>
                  <a:schemeClr val="dk2"/>
                </a:solidFill>
                <a:latin typeface="Poppins"/>
                <a:ea typeface="Poppins"/>
                <a:cs typeface="Poppins"/>
                <a:sym typeface="Poppins"/>
              </a:rPr>
              <a:t>t</a:t>
            </a:r>
            <a:endParaRPr sz="2400">
              <a:solidFill>
                <a:schemeClr val="dk2"/>
              </a:solidFill>
              <a:latin typeface="Poppins"/>
              <a:ea typeface="Poppins"/>
              <a:cs typeface="Poppins"/>
              <a:sym typeface="Poppins"/>
            </a:endParaRPr>
          </a:p>
          <a:p>
            <a:pPr indent="0" lvl="0" marL="0" rtl="0" algn="l">
              <a:spcBef>
                <a:spcPts val="0"/>
              </a:spcBef>
              <a:spcAft>
                <a:spcPts val="0"/>
              </a:spcAft>
              <a:buNone/>
            </a:pPr>
            <a:r>
              <a:t/>
            </a:r>
            <a:endParaRPr b="1" sz="2400">
              <a:solidFill>
                <a:schemeClr val="dk2"/>
              </a:solidFill>
              <a:latin typeface="Poppins"/>
              <a:ea typeface="Poppins"/>
              <a:cs typeface="Poppins"/>
              <a:sym typeface="Poppins"/>
            </a:endParaRPr>
          </a:p>
          <a:p>
            <a:pPr indent="0" lvl="0" marL="0" rtl="0" algn="l">
              <a:spcBef>
                <a:spcPts val="0"/>
              </a:spcBef>
              <a:spcAft>
                <a:spcPts val="0"/>
              </a:spcAft>
              <a:buNone/>
            </a:pPr>
            <a:r>
              <a:t/>
            </a:r>
            <a:endParaRPr b="1" sz="2400">
              <a:solidFill>
                <a:schemeClr val="dk2"/>
              </a:solidFill>
              <a:latin typeface="Poppins"/>
              <a:ea typeface="Poppins"/>
              <a:cs typeface="Poppins"/>
              <a:sym typeface="Poppins"/>
            </a:endParaRPr>
          </a:p>
        </p:txBody>
      </p:sp>
      <p:sp>
        <p:nvSpPr>
          <p:cNvPr id="411" name="Google Shape;411;p43"/>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412" name="Google Shape;412;p43"/>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3</a:t>
            </a:r>
            <a:endParaRPr b="1" sz="1800">
              <a:solidFill>
                <a:schemeClr val="dk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ucidat theme">
  <a:themeElements>
    <a:clrScheme name="Simple Light">
      <a:dk1>
        <a:srgbClr val="0D2139"/>
      </a:dk1>
      <a:lt1>
        <a:srgbClr val="F9F9FB"/>
      </a:lt1>
      <a:dk2>
        <a:srgbClr val="0D2139"/>
      </a:dk2>
      <a:lt2>
        <a:srgbClr val="F9F9FB"/>
      </a:lt2>
      <a:accent1>
        <a:srgbClr val="03BCD6"/>
      </a:accent1>
      <a:accent2>
        <a:srgbClr val="0FA0BD"/>
      </a:accent2>
      <a:accent3>
        <a:srgbClr val="008099"/>
      </a:accent3>
      <a:accent4>
        <a:srgbClr val="0064A1"/>
      </a:accent4>
      <a:accent5>
        <a:srgbClr val="E1195F"/>
      </a:accent5>
      <a:accent6>
        <a:srgbClr val="FFD014"/>
      </a:accent6>
      <a:hlink>
        <a:srgbClr val="E11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